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1"/>
  </p:sldMasterIdLst>
  <p:notesMasterIdLst>
    <p:notesMasterId r:id="rId28"/>
  </p:notesMasterIdLst>
  <p:handoutMasterIdLst>
    <p:handoutMasterId r:id="rId29"/>
  </p:handoutMasterIdLst>
  <p:sldIdLst>
    <p:sldId id="256" r:id="rId2"/>
    <p:sldId id="292" r:id="rId3"/>
    <p:sldId id="300" r:id="rId4"/>
    <p:sldId id="319" r:id="rId5"/>
    <p:sldId id="337" r:id="rId6"/>
    <p:sldId id="320" r:id="rId7"/>
    <p:sldId id="321" r:id="rId8"/>
    <p:sldId id="298" r:id="rId9"/>
    <p:sldId id="316" r:id="rId10"/>
    <p:sldId id="294" r:id="rId11"/>
    <p:sldId id="340" r:id="rId12"/>
    <p:sldId id="341" r:id="rId13"/>
    <p:sldId id="335" r:id="rId14"/>
    <p:sldId id="338" r:id="rId15"/>
    <p:sldId id="342" r:id="rId16"/>
    <p:sldId id="343" r:id="rId17"/>
    <p:sldId id="279" r:id="rId18"/>
    <p:sldId id="330" r:id="rId19"/>
    <p:sldId id="309" r:id="rId20"/>
    <p:sldId id="324" r:id="rId21"/>
    <p:sldId id="326" r:id="rId22"/>
    <p:sldId id="325" r:id="rId23"/>
    <p:sldId id="327" r:id="rId24"/>
    <p:sldId id="328" r:id="rId25"/>
    <p:sldId id="331" r:id="rId26"/>
    <p:sldId id="332" r:id="rId2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8"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0746B"/>
    <a:srgbClr val="C3797D"/>
    <a:srgbClr val="C2797D"/>
    <a:srgbClr val="E08C8C"/>
    <a:srgbClr val="F39A96"/>
    <a:srgbClr val="91B73C"/>
    <a:srgbClr val="6BC7CA"/>
    <a:srgbClr val="CD90FB"/>
    <a:srgbClr val="F07A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3296810-A885-4BE3-A3E7-6D5BEEA58F3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407" autoAdjust="0"/>
    <p:restoredTop sz="73765" autoAdjust="0"/>
  </p:normalViewPr>
  <p:slideViewPr>
    <p:cSldViewPr snapToGrid="0" showGuides="1">
      <p:cViewPr>
        <p:scale>
          <a:sx n="75" d="100"/>
          <a:sy n="75" d="100"/>
        </p:scale>
        <p:origin x="1320" y="296"/>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howGuides="1">
      <p:cViewPr varScale="1">
        <p:scale>
          <a:sx n="85" d="100"/>
          <a:sy n="85" d="100"/>
        </p:scale>
        <p:origin x="392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1E0C90-1D4B-4894-A52F-6A61A87821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a:extLst>
              <a:ext uri="{FF2B5EF4-FFF2-40B4-BE49-F238E27FC236}">
                <a16:creationId xmlns:a16="http://schemas.microsoft.com/office/drawing/2014/main" id="{6FC6E43D-3065-44B8-88CF-754AF46FCB4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9846A32-BF80-4EEB-9349-9686B10A492B}" type="datetimeFigureOut">
              <a:rPr lang="ru-RU" smtClean="0"/>
              <a:t>24.04.2019</a:t>
            </a:fld>
            <a:endParaRPr lang="ru-RU" dirty="0"/>
          </a:p>
        </p:txBody>
      </p:sp>
      <p:sp>
        <p:nvSpPr>
          <p:cNvPr id="4" name="Footer Placeholder 3">
            <a:extLst>
              <a:ext uri="{FF2B5EF4-FFF2-40B4-BE49-F238E27FC236}">
                <a16:creationId xmlns:a16="http://schemas.microsoft.com/office/drawing/2014/main" id="{F0CC3A23-7175-4E59-B38B-B4E81F5213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5" name="Slide Number Placeholder 4">
            <a:extLst>
              <a:ext uri="{FF2B5EF4-FFF2-40B4-BE49-F238E27FC236}">
                <a16:creationId xmlns:a16="http://schemas.microsoft.com/office/drawing/2014/main" id="{7BF400A4-4A42-4A50-BC86-D7DA38EF2AE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42A9F-EB4A-4976-901B-F47991B5E154}" type="slidenum">
              <a:rPr lang="ru-RU" smtClean="0"/>
              <a:t>‹#›</a:t>
            </a:fld>
            <a:endParaRPr lang="ru-RU" dirty="0"/>
          </a:p>
        </p:txBody>
      </p:sp>
    </p:spTree>
    <p:extLst>
      <p:ext uri="{BB962C8B-B14F-4D97-AF65-F5344CB8AC3E}">
        <p14:creationId xmlns:p14="http://schemas.microsoft.com/office/powerpoint/2010/main" val="34379072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CA9E41-F7BA-42D1-923E-C3B58F2FDEC1}" type="datetimeFigureOut">
              <a:rPr lang="ru-RU" smtClean="0"/>
              <a:t>24.04.2019</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AC6CC0-914F-4A6F-B8FE-1137B7ABBBE0}" type="slidenum">
              <a:rPr lang="ru-RU" smtClean="0"/>
              <a:t>‹#›</a:t>
            </a:fld>
            <a:endParaRPr lang="ru-RU" dirty="0"/>
          </a:p>
        </p:txBody>
      </p:sp>
    </p:spTree>
    <p:extLst>
      <p:ext uri="{BB962C8B-B14F-4D97-AF65-F5344CB8AC3E}">
        <p14:creationId xmlns:p14="http://schemas.microsoft.com/office/powerpoint/2010/main" val="3325645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Stacey and I will be talking through the business benefits for you of including energy usage dashboards in the homes you are building.</a:t>
            </a:r>
          </a:p>
        </p:txBody>
      </p:sp>
      <p:sp>
        <p:nvSpPr>
          <p:cNvPr id="4" name="Slide Number Placeholder 3"/>
          <p:cNvSpPr>
            <a:spLocks noGrp="1"/>
          </p:cNvSpPr>
          <p:nvPr>
            <p:ph type="sldNum" sz="quarter" idx="5"/>
          </p:nvPr>
        </p:nvSpPr>
        <p:spPr/>
        <p:txBody>
          <a:bodyPr/>
          <a:lstStyle/>
          <a:p>
            <a:fld id="{DDAC6CC0-914F-4A6F-B8FE-1137B7ABBBE0}" type="slidenum">
              <a:rPr lang="ru-RU" smtClean="0"/>
              <a:t>1</a:t>
            </a:fld>
            <a:endParaRPr lang="ru-RU" dirty="0"/>
          </a:p>
        </p:txBody>
      </p:sp>
    </p:spTree>
    <p:extLst>
      <p:ext uri="{BB962C8B-B14F-4D97-AF65-F5344CB8AC3E}">
        <p14:creationId xmlns:p14="http://schemas.microsoft.com/office/powerpoint/2010/main" val="1705341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will come as no surprise that water, heating and air-conditioning use the most energy. But our analytics can go much deeper than just top-level information like this.</a:t>
            </a:r>
          </a:p>
        </p:txBody>
      </p:sp>
      <p:sp>
        <p:nvSpPr>
          <p:cNvPr id="4" name="Slide Number Placeholder 3"/>
          <p:cNvSpPr>
            <a:spLocks noGrp="1"/>
          </p:cNvSpPr>
          <p:nvPr>
            <p:ph type="sldNum" sz="quarter" idx="5"/>
          </p:nvPr>
        </p:nvSpPr>
        <p:spPr/>
        <p:txBody>
          <a:bodyPr/>
          <a:lstStyle/>
          <a:p>
            <a:fld id="{DDAC6CC0-914F-4A6F-B8FE-1137B7ABBBE0}" type="slidenum">
              <a:rPr lang="ru-RU" smtClean="0"/>
              <a:t>10</a:t>
            </a:fld>
            <a:endParaRPr lang="ru-RU" dirty="0"/>
          </a:p>
        </p:txBody>
      </p:sp>
    </p:spTree>
    <p:extLst>
      <p:ext uri="{BB962C8B-B14F-4D97-AF65-F5344CB8AC3E}">
        <p14:creationId xmlns:p14="http://schemas.microsoft.com/office/powerpoint/2010/main" val="1617133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mock up of what the screen could look like. The home page gives an overview of the day in question, in this case 15 September 2009, and says how much energy has cost and where usage has been in the house. It puts the day in some context by also showing the days in September leading up to 15 September and the year so far. The red arrows show the usage compared to the day, month and year before.</a:t>
            </a:r>
          </a:p>
        </p:txBody>
      </p:sp>
      <p:sp>
        <p:nvSpPr>
          <p:cNvPr id="4" name="Slide Number Placeholder 3"/>
          <p:cNvSpPr>
            <a:spLocks noGrp="1"/>
          </p:cNvSpPr>
          <p:nvPr>
            <p:ph type="sldNum" sz="quarter" idx="5"/>
          </p:nvPr>
        </p:nvSpPr>
        <p:spPr/>
        <p:txBody>
          <a:bodyPr/>
          <a:lstStyle/>
          <a:p>
            <a:fld id="{DDAC6CC0-914F-4A6F-B8FE-1137B7ABBBE0}" type="slidenum">
              <a:rPr lang="ru-RU" smtClean="0"/>
              <a:t>11</a:t>
            </a:fld>
            <a:endParaRPr lang="ru-RU" dirty="0"/>
          </a:p>
        </p:txBody>
      </p:sp>
    </p:spTree>
    <p:extLst>
      <p:ext uri="{BB962C8B-B14F-4D97-AF65-F5344CB8AC3E}">
        <p14:creationId xmlns:p14="http://schemas.microsoft.com/office/powerpoint/2010/main" val="326394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then possible to click on a particular area and see the usage of a particular meter. Here we have the water/heating usage covering the same day.</a:t>
            </a:r>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12</a:t>
            </a:fld>
            <a:endParaRPr lang="ru-RU" dirty="0"/>
          </a:p>
        </p:txBody>
      </p:sp>
    </p:spTree>
    <p:extLst>
      <p:ext uri="{BB962C8B-B14F-4D97-AF65-F5344CB8AC3E}">
        <p14:creationId xmlns:p14="http://schemas.microsoft.com/office/powerpoint/2010/main" val="2457167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Your selling point to homebuyers is that they can very easily see where they are using most energy and this gives them more control and the opportunity to save money.</a:t>
            </a:r>
          </a:p>
          <a:p>
            <a:endParaRPr lang="en-GB" sz="1050" dirty="0"/>
          </a:p>
          <a:p>
            <a:r>
              <a:rPr lang="en-GB" sz="1050" dirty="0"/>
              <a:t>The data you gave us could also be used to predict usage in the future and in this way your homebuyers can budget better.</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100" dirty="0"/>
          </a:p>
          <a:p>
            <a:pPr marL="457200" indent="-457200">
              <a:buFont typeface="Arial" panose="020B0604020202020204" pitchFamily="34" charset="0"/>
              <a:buChar char="•"/>
            </a:pPr>
            <a:endParaRPr lang="en-GB" sz="1100" dirty="0"/>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13</a:t>
            </a:fld>
            <a:endParaRPr lang="ru-RU" dirty="0"/>
          </a:p>
        </p:txBody>
      </p:sp>
    </p:spTree>
    <p:extLst>
      <p:ext uri="{BB962C8B-B14F-4D97-AF65-F5344CB8AC3E}">
        <p14:creationId xmlns:p14="http://schemas.microsoft.com/office/powerpoint/2010/main" val="5151119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looked at the information you gave us, I have some thoughts on where it would be useful to include additional submeters - for individual appliances, lighting, gas and water.</a:t>
            </a:r>
          </a:p>
          <a:p>
            <a:endParaRPr lang="en-US" dirty="0"/>
          </a:p>
          <a:p>
            <a:r>
              <a:rPr lang="en-US" dirty="0"/>
              <a:t>The more control you offer, the more attractive your homes will be to buyers.</a:t>
            </a:r>
          </a:p>
        </p:txBody>
      </p:sp>
      <p:sp>
        <p:nvSpPr>
          <p:cNvPr id="4" name="Slide Number Placeholder 3"/>
          <p:cNvSpPr>
            <a:spLocks noGrp="1"/>
          </p:cNvSpPr>
          <p:nvPr>
            <p:ph type="sldNum" sz="quarter" idx="5"/>
          </p:nvPr>
        </p:nvSpPr>
        <p:spPr/>
        <p:txBody>
          <a:bodyPr/>
          <a:lstStyle/>
          <a:p>
            <a:fld id="{DDAC6CC0-914F-4A6F-B8FE-1137B7ABBBE0}" type="slidenum">
              <a:rPr lang="ru-RU" smtClean="0"/>
              <a:t>14</a:t>
            </a:fld>
            <a:endParaRPr lang="ru-RU" dirty="0"/>
          </a:p>
        </p:txBody>
      </p:sp>
    </p:spTree>
    <p:extLst>
      <p:ext uri="{BB962C8B-B14F-4D97-AF65-F5344CB8AC3E}">
        <p14:creationId xmlns:p14="http://schemas.microsoft.com/office/powerpoint/2010/main" val="3180124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15</a:t>
            </a:fld>
            <a:endParaRPr lang="ru-RU" dirty="0"/>
          </a:p>
        </p:txBody>
      </p:sp>
    </p:spTree>
    <p:extLst>
      <p:ext uri="{BB962C8B-B14F-4D97-AF65-F5344CB8AC3E}">
        <p14:creationId xmlns:p14="http://schemas.microsoft.com/office/powerpoint/2010/main" val="14094435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Missing days – faulty sensors or lost signal but can make predictions based on comparable days in the data</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16</a:t>
            </a:fld>
            <a:endParaRPr lang="ru-RU" dirty="0"/>
          </a:p>
        </p:txBody>
      </p:sp>
    </p:spTree>
    <p:extLst>
      <p:ext uri="{BB962C8B-B14F-4D97-AF65-F5344CB8AC3E}">
        <p14:creationId xmlns:p14="http://schemas.microsoft.com/office/powerpoint/2010/main" val="26393555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17</a:t>
            </a:fld>
            <a:endParaRPr lang="ru-RU" dirty="0"/>
          </a:p>
        </p:txBody>
      </p:sp>
    </p:spTree>
    <p:extLst>
      <p:ext uri="{BB962C8B-B14F-4D97-AF65-F5344CB8AC3E}">
        <p14:creationId xmlns:p14="http://schemas.microsoft.com/office/powerpoint/2010/main" val="9639093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18</a:t>
            </a:fld>
            <a:endParaRPr lang="ru-RU" dirty="0"/>
          </a:p>
        </p:txBody>
      </p:sp>
    </p:spTree>
    <p:extLst>
      <p:ext uri="{BB962C8B-B14F-4D97-AF65-F5344CB8AC3E}">
        <p14:creationId xmlns:p14="http://schemas.microsoft.com/office/powerpoint/2010/main" val="21133239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19</a:t>
            </a:fld>
            <a:endParaRPr lang="ru-RU" dirty="0"/>
          </a:p>
        </p:txBody>
      </p:sp>
    </p:spTree>
    <p:extLst>
      <p:ext uri="{BB962C8B-B14F-4D97-AF65-F5344CB8AC3E}">
        <p14:creationId xmlns:p14="http://schemas.microsoft.com/office/powerpoint/2010/main" val="2480925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begin by looking at the market and what homebuyers say they will pay more for. I will then show you what information could be included in a dashboard using the data that you gave us. I will finish by looking at areas for further investigation and our next steps.</a:t>
            </a:r>
          </a:p>
        </p:txBody>
      </p:sp>
      <p:sp>
        <p:nvSpPr>
          <p:cNvPr id="4" name="Slide Number Placeholder 3"/>
          <p:cNvSpPr>
            <a:spLocks noGrp="1"/>
          </p:cNvSpPr>
          <p:nvPr>
            <p:ph type="sldNum" sz="quarter" idx="5"/>
          </p:nvPr>
        </p:nvSpPr>
        <p:spPr/>
        <p:txBody>
          <a:bodyPr/>
          <a:lstStyle/>
          <a:p>
            <a:fld id="{DDAC6CC0-914F-4A6F-B8FE-1137B7ABBBE0}" type="slidenum">
              <a:rPr lang="ru-RU" smtClean="0"/>
              <a:t>2</a:t>
            </a:fld>
            <a:endParaRPr lang="ru-RU" dirty="0"/>
          </a:p>
        </p:txBody>
      </p:sp>
    </p:spTree>
    <p:extLst>
      <p:ext uri="{BB962C8B-B14F-4D97-AF65-F5344CB8AC3E}">
        <p14:creationId xmlns:p14="http://schemas.microsoft.com/office/powerpoint/2010/main" val="17028074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20</a:t>
            </a:fld>
            <a:endParaRPr lang="ru-RU" dirty="0"/>
          </a:p>
        </p:txBody>
      </p:sp>
    </p:spTree>
    <p:extLst>
      <p:ext uri="{BB962C8B-B14F-4D97-AF65-F5344CB8AC3E}">
        <p14:creationId xmlns:p14="http://schemas.microsoft.com/office/powerpoint/2010/main" val="26607954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21</a:t>
            </a:fld>
            <a:endParaRPr lang="ru-RU" dirty="0"/>
          </a:p>
        </p:txBody>
      </p:sp>
    </p:spTree>
    <p:extLst>
      <p:ext uri="{BB962C8B-B14F-4D97-AF65-F5344CB8AC3E}">
        <p14:creationId xmlns:p14="http://schemas.microsoft.com/office/powerpoint/2010/main" val="7891310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22</a:t>
            </a:fld>
            <a:endParaRPr lang="ru-RU" dirty="0"/>
          </a:p>
        </p:txBody>
      </p:sp>
    </p:spTree>
    <p:extLst>
      <p:ext uri="{BB962C8B-B14F-4D97-AF65-F5344CB8AC3E}">
        <p14:creationId xmlns:p14="http://schemas.microsoft.com/office/powerpoint/2010/main" val="42542740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23</a:t>
            </a:fld>
            <a:endParaRPr lang="ru-RU" dirty="0"/>
          </a:p>
        </p:txBody>
      </p:sp>
    </p:spTree>
    <p:extLst>
      <p:ext uri="{BB962C8B-B14F-4D97-AF65-F5344CB8AC3E}">
        <p14:creationId xmlns:p14="http://schemas.microsoft.com/office/powerpoint/2010/main" val="20308859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24</a:t>
            </a:fld>
            <a:endParaRPr lang="ru-RU" dirty="0"/>
          </a:p>
        </p:txBody>
      </p:sp>
    </p:spTree>
    <p:extLst>
      <p:ext uri="{BB962C8B-B14F-4D97-AF65-F5344CB8AC3E}">
        <p14:creationId xmlns:p14="http://schemas.microsoft.com/office/powerpoint/2010/main" val="20402940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25</a:t>
            </a:fld>
            <a:endParaRPr lang="ru-RU" dirty="0"/>
          </a:p>
        </p:txBody>
      </p:sp>
    </p:spTree>
    <p:extLst>
      <p:ext uri="{BB962C8B-B14F-4D97-AF65-F5344CB8AC3E}">
        <p14:creationId xmlns:p14="http://schemas.microsoft.com/office/powerpoint/2010/main" val="32679752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26</a:t>
            </a:fld>
            <a:endParaRPr lang="ru-RU" dirty="0"/>
          </a:p>
        </p:txBody>
      </p:sp>
    </p:spTree>
    <p:extLst>
      <p:ext uri="{BB962C8B-B14F-4D97-AF65-F5344CB8AC3E}">
        <p14:creationId xmlns:p14="http://schemas.microsoft.com/office/powerpoint/2010/main" val="2796330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with the objective of this project. The aim is to produce highly efficient Smart Homes with the energy usage information that home buyers expect as standard.</a:t>
            </a:r>
          </a:p>
          <a:p>
            <a:endParaRPr lang="en-US" dirty="0"/>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3</a:t>
            </a:fld>
            <a:endParaRPr lang="ru-RU" dirty="0"/>
          </a:p>
        </p:txBody>
      </p:sp>
    </p:spTree>
    <p:extLst>
      <p:ext uri="{BB962C8B-B14F-4D97-AF65-F5344CB8AC3E}">
        <p14:creationId xmlns:p14="http://schemas.microsoft.com/office/powerpoint/2010/main" val="2694202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Buyers will pay more for a home that can monitor their energy usage. You can add a premium to the purchase price and, in return, the homebuyer makes savings on their energy bills in the future.</a:t>
            </a:r>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4</a:t>
            </a:fld>
            <a:endParaRPr lang="ru-RU" dirty="0"/>
          </a:p>
        </p:txBody>
      </p:sp>
    </p:spTree>
    <p:extLst>
      <p:ext uri="{BB962C8B-B14F-4D97-AF65-F5344CB8AC3E}">
        <p14:creationId xmlns:p14="http://schemas.microsoft.com/office/powerpoint/2010/main" val="635133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Perhaps most important is the fact that buyers don’t see smart devices as added extras. </a:t>
            </a:r>
            <a:r>
              <a:rPr lang="en-GB" sz="1200" b="0" dirty="0"/>
              <a:t>Buyers who have grown up in a connected world are starting to purchase homes. They understand the long-term benefits of a connected home for saving energy costs.</a:t>
            </a:r>
          </a:p>
          <a:p>
            <a:endParaRPr lang="en-US" dirty="0"/>
          </a:p>
          <a:p>
            <a:r>
              <a:rPr lang="en-US" dirty="0"/>
              <a:t>While smart devices increase the appeal of a home, they are in fact becoming expected and necessary.</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5</a:t>
            </a:fld>
            <a:endParaRPr lang="ru-RU" dirty="0"/>
          </a:p>
        </p:txBody>
      </p:sp>
    </p:spTree>
    <p:extLst>
      <p:ext uri="{BB962C8B-B14F-4D97-AF65-F5344CB8AC3E}">
        <p14:creationId xmlns:p14="http://schemas.microsoft.com/office/powerpoint/2010/main" val="551762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 shows that almost half of home buyers want a smart home. Two-thirds want a professional system and not any DIY. And over a quarter will pay €10,000 extra for the latest home technology. </a:t>
            </a:r>
          </a:p>
          <a:p>
            <a:endParaRPr lang="en-US" dirty="0"/>
          </a:p>
          <a:p>
            <a:r>
              <a:rPr lang="en-US" dirty="0"/>
              <a:t>As you can see, the market is demanding smart devices and there is a financial advantage for you if you include energy usage dashboards in the homes you are building.</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6</a:t>
            </a:fld>
            <a:endParaRPr lang="ru-RU" dirty="0"/>
          </a:p>
        </p:txBody>
      </p:sp>
    </p:spTree>
    <p:extLst>
      <p:ext uri="{BB962C8B-B14F-4D97-AF65-F5344CB8AC3E}">
        <p14:creationId xmlns:p14="http://schemas.microsoft.com/office/powerpoint/2010/main" val="3486210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clear why many of your competitors are building smart homes and Apple is working with homebuilders in the UK to make smart homes.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7</a:t>
            </a:fld>
            <a:endParaRPr lang="ru-RU" dirty="0"/>
          </a:p>
        </p:txBody>
      </p:sp>
    </p:spTree>
    <p:extLst>
      <p:ext uri="{BB962C8B-B14F-4D97-AF65-F5344CB8AC3E}">
        <p14:creationId xmlns:p14="http://schemas.microsoft.com/office/powerpoint/2010/main" val="1699865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now look at how we can help you to deliver what buyers want.</a:t>
            </a:r>
          </a:p>
          <a:p>
            <a:endParaRPr lang="en-US" dirty="0"/>
          </a:p>
          <a:p>
            <a:r>
              <a:rPr lang="en-US" dirty="0"/>
              <a:t>We will develop analytics for measuring energy usage in sub-metering devices and create useful and easy-to-understand analytics and </a:t>
            </a:r>
            <a:r>
              <a:rPr lang="en-US" dirty="0" err="1"/>
              <a:t>visualisations</a:t>
            </a:r>
            <a:r>
              <a:rPr lang="en-US" dirty="0"/>
              <a:t> for your homebuyers.</a:t>
            </a:r>
          </a:p>
        </p:txBody>
      </p:sp>
      <p:sp>
        <p:nvSpPr>
          <p:cNvPr id="4" name="Slide Number Placeholder 3"/>
          <p:cNvSpPr>
            <a:spLocks noGrp="1"/>
          </p:cNvSpPr>
          <p:nvPr>
            <p:ph type="sldNum" sz="quarter" idx="5"/>
          </p:nvPr>
        </p:nvSpPr>
        <p:spPr/>
        <p:txBody>
          <a:bodyPr/>
          <a:lstStyle/>
          <a:p>
            <a:fld id="{DDAC6CC0-914F-4A6F-B8FE-1137B7ABBBE0}" type="slidenum">
              <a:rPr lang="ru-RU" smtClean="0"/>
              <a:t>8</a:t>
            </a:fld>
            <a:endParaRPr lang="ru-RU" dirty="0"/>
          </a:p>
        </p:txBody>
      </p:sp>
    </p:spTree>
    <p:extLst>
      <p:ext uri="{BB962C8B-B14F-4D97-AF65-F5344CB8AC3E}">
        <p14:creationId xmlns:p14="http://schemas.microsoft.com/office/powerpoint/2010/main" val="31427365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To demonstrate what we can do for you, we have analysed the four-years of energy data that you gave us and created a mock-up of the energy usage dashboard.</a:t>
            </a:r>
            <a:endParaRPr lang="en-US" dirty="0"/>
          </a:p>
        </p:txBody>
      </p:sp>
      <p:sp>
        <p:nvSpPr>
          <p:cNvPr id="4" name="Slide Number Placeholder 3"/>
          <p:cNvSpPr>
            <a:spLocks noGrp="1"/>
          </p:cNvSpPr>
          <p:nvPr>
            <p:ph type="sldNum" sz="quarter" idx="5"/>
          </p:nvPr>
        </p:nvSpPr>
        <p:spPr/>
        <p:txBody>
          <a:bodyPr/>
          <a:lstStyle/>
          <a:p>
            <a:fld id="{DDAC6CC0-914F-4A6F-B8FE-1137B7ABBBE0}" type="slidenum">
              <a:rPr lang="ru-RU" smtClean="0"/>
              <a:t>9</a:t>
            </a:fld>
            <a:endParaRPr lang="ru-RU" dirty="0"/>
          </a:p>
        </p:txBody>
      </p:sp>
    </p:spTree>
    <p:extLst>
      <p:ext uri="{BB962C8B-B14F-4D97-AF65-F5344CB8AC3E}">
        <p14:creationId xmlns:p14="http://schemas.microsoft.com/office/powerpoint/2010/main" val="3597546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A9E66CD-99CC-45B1-A15D-3626A6160849}"/>
              </a:ext>
            </a:extLst>
          </p:cNvPr>
          <p:cNvSpPr>
            <a:spLocks noGrp="1"/>
          </p:cNvSpPr>
          <p:nvPr>
            <p:ph type="pic" sz="quarter" idx="13"/>
          </p:nvPr>
        </p:nvSpPr>
        <p:spPr>
          <a:xfrm>
            <a:off x="458724" y="457200"/>
            <a:ext cx="11274552" cy="5943600"/>
          </a:xfrm>
          <a:noFill/>
        </p:spPr>
        <p:txBody>
          <a:bodyPr anchor="ctr" anchorCtr="0">
            <a:noAutofit/>
          </a:bodyPr>
          <a:lstStyle>
            <a:lvl1pPr marL="0" indent="0" algn="ctr">
              <a:buNone/>
              <a:defRPr>
                <a:latin typeface="+mn-lt"/>
              </a:defRPr>
            </a:lvl1pPr>
          </a:lstStyle>
          <a:p>
            <a:r>
              <a:rPr lang="en-US"/>
              <a:t>Click icon to add picture</a:t>
            </a:r>
            <a:endParaRPr lang="ru-RU" dirty="0"/>
          </a:p>
        </p:txBody>
      </p:sp>
      <p:sp>
        <p:nvSpPr>
          <p:cNvPr id="15" name="Picture Placeholder 14">
            <a:extLst>
              <a:ext uri="{FF2B5EF4-FFF2-40B4-BE49-F238E27FC236}">
                <a16:creationId xmlns:a16="http://schemas.microsoft.com/office/drawing/2014/main" id="{CF15D4B3-A0CD-4C14-BB5E-CB9859BD8A51}"/>
              </a:ext>
            </a:extLst>
          </p:cNvPr>
          <p:cNvSpPr>
            <a:spLocks noGrp="1"/>
          </p:cNvSpPr>
          <p:nvPr>
            <p:ph type="pic" sz="quarter" idx="14"/>
          </p:nvPr>
        </p:nvSpPr>
        <p:spPr>
          <a:xfrm>
            <a:off x="5364480" y="1746127"/>
            <a:ext cx="1463040" cy="987552"/>
          </a:xfrm>
        </p:spPr>
        <p:txBody>
          <a:bodyPr anchor="ctr" anchorCtr="0">
            <a:noAutofit/>
          </a:bodyPr>
          <a:lstStyle>
            <a:lvl1pPr marL="0" indent="0" algn="ctr">
              <a:buNone/>
              <a:defRPr sz="1400">
                <a:latin typeface="+mn-lt"/>
              </a:defRPr>
            </a:lvl1pPr>
          </a:lstStyle>
          <a:p>
            <a:r>
              <a:rPr lang="en-US"/>
              <a:t>Click icon to add picture</a:t>
            </a:r>
            <a:endParaRPr lang="ru-RU" dirty="0"/>
          </a:p>
        </p:txBody>
      </p:sp>
      <p:sp>
        <p:nvSpPr>
          <p:cNvPr id="2" name="Title 1">
            <a:extLst>
              <a:ext uri="{FF2B5EF4-FFF2-40B4-BE49-F238E27FC236}">
                <a16:creationId xmlns:a16="http://schemas.microsoft.com/office/drawing/2014/main" id="{AC829233-8E4C-4046-85BB-5166B8A721AE}"/>
              </a:ext>
            </a:extLst>
          </p:cNvPr>
          <p:cNvSpPr>
            <a:spLocks noGrp="1"/>
          </p:cNvSpPr>
          <p:nvPr>
            <p:ph type="ctrTitle"/>
          </p:nvPr>
        </p:nvSpPr>
        <p:spPr>
          <a:xfrm>
            <a:off x="458724" y="3252538"/>
            <a:ext cx="11274552" cy="1348720"/>
          </a:xfrm>
          <a:solidFill>
            <a:schemeClr val="bg1">
              <a:alpha val="60000"/>
            </a:schemeClr>
          </a:solidFill>
        </p:spPr>
        <p:txBody>
          <a:bodyPr anchor="ctr" anchorCtr="0">
            <a:normAutofit/>
          </a:bodyPr>
          <a:lstStyle>
            <a:lvl1pPr algn="ctr">
              <a:defRPr sz="5500">
                <a:latin typeface="+mj-lt"/>
              </a:defRPr>
            </a:lvl1pPr>
          </a:lstStyle>
          <a:p>
            <a:r>
              <a:rPr lang="en-US"/>
              <a:t>Click to edit Master title style</a:t>
            </a:r>
            <a:endParaRPr lang="ru-RU" dirty="0"/>
          </a:p>
        </p:txBody>
      </p:sp>
      <p:sp>
        <p:nvSpPr>
          <p:cNvPr id="3" name="Subtitle 2">
            <a:extLst>
              <a:ext uri="{FF2B5EF4-FFF2-40B4-BE49-F238E27FC236}">
                <a16:creationId xmlns:a16="http://schemas.microsoft.com/office/drawing/2014/main" id="{C6A507DE-4CA5-4E76-8450-4125151EB335}"/>
              </a:ext>
            </a:extLst>
          </p:cNvPr>
          <p:cNvSpPr>
            <a:spLocks noGrp="1"/>
          </p:cNvSpPr>
          <p:nvPr>
            <p:ph type="subTitle" idx="1"/>
          </p:nvPr>
        </p:nvSpPr>
        <p:spPr>
          <a:xfrm>
            <a:off x="458724" y="4628730"/>
            <a:ext cx="11274552" cy="1772070"/>
          </a:xfrm>
          <a:solidFill>
            <a:schemeClr val="accent1">
              <a:alpha val="30000"/>
            </a:schemeClr>
          </a:solidFill>
        </p:spPr>
        <p:txBody>
          <a:bodyPr tIns="252000" rIns="90000" anchor="t" anchorCtr="0">
            <a:normAutofit/>
          </a:bodyPr>
          <a:lstStyle>
            <a:lvl1pPr marL="0" indent="0" algn="ctr">
              <a:buNone/>
              <a:defRPr sz="2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Tree>
    <p:extLst>
      <p:ext uri="{BB962C8B-B14F-4D97-AF65-F5344CB8AC3E}">
        <p14:creationId xmlns:p14="http://schemas.microsoft.com/office/powerpoint/2010/main" val="1966036447"/>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ircles Fram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AA4D017-0A70-4D48-AAEC-419979E13E79}"/>
              </a:ext>
            </a:extLst>
          </p:cNvPr>
          <p:cNvSpPr>
            <a:spLocks noGrp="1"/>
          </p:cNvSpPr>
          <p:nvPr>
            <p:ph type="dt" sz="half" idx="10"/>
          </p:nvPr>
        </p:nvSpPr>
        <p:spPr/>
        <p:txBody>
          <a:bodyPr/>
          <a:lstStyle/>
          <a:p>
            <a:fld id="{09DA4596-3085-4BB2-8F53-0564AA69708A}" type="datetime1">
              <a:rPr lang="en-US" smtClean="0"/>
              <a:t>4/24/19</a:t>
            </a:fld>
            <a:endParaRPr lang="ru-RU" dirty="0"/>
          </a:p>
        </p:txBody>
      </p:sp>
      <p:sp>
        <p:nvSpPr>
          <p:cNvPr id="4" name="Footer Placeholder 3">
            <a:extLst>
              <a:ext uri="{FF2B5EF4-FFF2-40B4-BE49-F238E27FC236}">
                <a16:creationId xmlns:a16="http://schemas.microsoft.com/office/drawing/2014/main" id="{B7BBC7E7-6231-47E3-8EF5-B6940485EEEF}"/>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5FCF16B4-2B81-4254-9C13-836431B5E213}"/>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21" name="Oval 20">
            <a:extLst>
              <a:ext uri="{FF2B5EF4-FFF2-40B4-BE49-F238E27FC236}">
                <a16:creationId xmlns:a16="http://schemas.microsoft.com/office/drawing/2014/main" id="{301015CF-499A-4BBE-9753-C58924478363}"/>
              </a:ext>
            </a:extLst>
          </p:cNvPr>
          <p:cNvSpPr/>
          <p:nvPr userDrawn="1"/>
        </p:nvSpPr>
        <p:spPr>
          <a:xfrm>
            <a:off x="1810787" y="2541781"/>
            <a:ext cx="2322576" cy="2322576"/>
          </a:xfrm>
          <a:prstGeom prst="ellipse">
            <a:avLst/>
          </a:prstGeom>
          <a:gradFill>
            <a:gsLst>
              <a:gs pos="0">
                <a:schemeClr val="bg2">
                  <a:alpha val="10000"/>
                </a:schemeClr>
              </a:gs>
              <a:gs pos="100000">
                <a:schemeClr val="bg2">
                  <a:lumMod val="75000"/>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2" name="Oval 21">
            <a:extLst>
              <a:ext uri="{FF2B5EF4-FFF2-40B4-BE49-F238E27FC236}">
                <a16:creationId xmlns:a16="http://schemas.microsoft.com/office/drawing/2014/main" id="{A25F4982-38CF-44F1-8F23-63FB784DDB3F}"/>
              </a:ext>
            </a:extLst>
          </p:cNvPr>
          <p:cNvSpPr/>
          <p:nvPr userDrawn="1"/>
        </p:nvSpPr>
        <p:spPr>
          <a:xfrm>
            <a:off x="3997452" y="2200193"/>
            <a:ext cx="3008376" cy="3008376"/>
          </a:xfrm>
          <a:prstGeom prst="ellipse">
            <a:avLst/>
          </a:prstGeom>
          <a:gradFill>
            <a:gsLst>
              <a:gs pos="100000">
                <a:schemeClr val="bg2">
                  <a:lumMod val="75000"/>
                  <a:alpha val="20000"/>
                </a:schemeClr>
              </a:gs>
              <a:gs pos="0">
                <a:schemeClr val="tx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3" name="Oval 22">
            <a:extLst>
              <a:ext uri="{FF2B5EF4-FFF2-40B4-BE49-F238E27FC236}">
                <a16:creationId xmlns:a16="http://schemas.microsoft.com/office/drawing/2014/main" id="{2E9E2742-0CF7-4498-9804-D4E1B556238F}"/>
              </a:ext>
            </a:extLst>
          </p:cNvPr>
          <p:cNvSpPr/>
          <p:nvPr userDrawn="1"/>
        </p:nvSpPr>
        <p:spPr>
          <a:xfrm>
            <a:off x="6869918" y="1978150"/>
            <a:ext cx="3511296" cy="3511296"/>
          </a:xfrm>
          <a:prstGeom prst="ellipse">
            <a:avLst/>
          </a:prstGeom>
          <a:gradFill>
            <a:gsLst>
              <a:gs pos="0">
                <a:schemeClr val="accent1">
                  <a:lumMod val="75000"/>
                  <a:alpha val="20000"/>
                </a:schemeClr>
              </a:gs>
              <a:gs pos="100000">
                <a:schemeClr val="accent1">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7" name="Text Placeholder 7">
            <a:extLst>
              <a:ext uri="{FF2B5EF4-FFF2-40B4-BE49-F238E27FC236}">
                <a16:creationId xmlns:a16="http://schemas.microsoft.com/office/drawing/2014/main" id="{6BA84852-3669-4ADB-BADA-A7F54196B2BE}"/>
              </a:ext>
            </a:extLst>
          </p:cNvPr>
          <p:cNvSpPr>
            <a:spLocks noGrp="1"/>
          </p:cNvSpPr>
          <p:nvPr>
            <p:ph type="body" sz="quarter" idx="25" hasCustomPrompt="1"/>
          </p:nvPr>
        </p:nvSpPr>
        <p:spPr>
          <a:xfrm>
            <a:off x="2073295" y="3071195"/>
            <a:ext cx="1797559" cy="781561"/>
          </a:xfrm>
        </p:spPr>
        <p:txBody>
          <a:bodyPr lIns="0" tIns="0" rIns="0" bIns="0">
            <a:noAutofit/>
          </a:bodyPr>
          <a:lstStyle>
            <a:lvl1pPr marL="0" indent="0" algn="ctr">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28" name="Text Placeholder 2">
            <a:extLst>
              <a:ext uri="{FF2B5EF4-FFF2-40B4-BE49-F238E27FC236}">
                <a16:creationId xmlns:a16="http://schemas.microsoft.com/office/drawing/2014/main" id="{332ADE7C-CB58-4543-8A89-D1BAA23B59EB}"/>
              </a:ext>
            </a:extLst>
          </p:cNvPr>
          <p:cNvSpPr>
            <a:spLocks noGrp="1"/>
          </p:cNvSpPr>
          <p:nvPr>
            <p:ph type="body" idx="1" hasCustomPrompt="1"/>
          </p:nvPr>
        </p:nvSpPr>
        <p:spPr>
          <a:xfrm>
            <a:off x="1730075" y="5649340"/>
            <a:ext cx="2484000" cy="334918"/>
          </a:xfrm>
        </p:spPr>
        <p:txBody>
          <a:bodyPr lIns="36000" tIns="0" rIns="0" bIns="0" anchor="b">
            <a:normAutofit/>
          </a:bodyPr>
          <a:lstStyle>
            <a:lvl1pPr marL="0" indent="0" algn="ctr">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29" name="Text Placeholder 11">
            <a:extLst>
              <a:ext uri="{FF2B5EF4-FFF2-40B4-BE49-F238E27FC236}">
                <a16:creationId xmlns:a16="http://schemas.microsoft.com/office/drawing/2014/main" id="{BEF70025-7AF3-426D-AAE8-5D25E1A5CB6E}"/>
              </a:ext>
            </a:extLst>
          </p:cNvPr>
          <p:cNvSpPr>
            <a:spLocks noGrp="1"/>
          </p:cNvSpPr>
          <p:nvPr>
            <p:ph type="body" sz="quarter" idx="13" hasCustomPrompt="1"/>
          </p:nvPr>
        </p:nvSpPr>
        <p:spPr>
          <a:xfrm>
            <a:off x="2165887" y="3909381"/>
            <a:ext cx="1596816" cy="430700"/>
          </a:xfrm>
        </p:spPr>
        <p:txBody>
          <a:bodyPr lIns="36000" tIns="0" rIns="0" bIns="0">
            <a:noAutofit/>
          </a:bodyPr>
          <a:lstStyle>
            <a:lvl1pPr marL="0" indent="0" algn="ctr">
              <a:buNone/>
              <a:defRPr sz="2800"/>
            </a:lvl1pPr>
            <a:lvl2pPr marL="457200" indent="0">
              <a:buNone/>
              <a:defRPr sz="2800"/>
            </a:lvl2pPr>
          </a:lstStyle>
          <a:p>
            <a:pPr lvl="0"/>
            <a:r>
              <a:rPr lang="en-US" dirty="0"/>
              <a:t>Billion</a:t>
            </a:r>
            <a:endParaRPr lang="ru-RU" dirty="0"/>
          </a:p>
        </p:txBody>
      </p:sp>
      <p:sp>
        <p:nvSpPr>
          <p:cNvPr id="30" name="Text Placeholder 2">
            <a:extLst>
              <a:ext uri="{FF2B5EF4-FFF2-40B4-BE49-F238E27FC236}">
                <a16:creationId xmlns:a16="http://schemas.microsoft.com/office/drawing/2014/main" id="{B48A1176-4AC8-4197-8737-21A26EC60370}"/>
              </a:ext>
            </a:extLst>
          </p:cNvPr>
          <p:cNvSpPr>
            <a:spLocks noGrp="1"/>
          </p:cNvSpPr>
          <p:nvPr>
            <p:ph type="body" idx="32" hasCustomPrompt="1"/>
          </p:nvPr>
        </p:nvSpPr>
        <p:spPr>
          <a:xfrm>
            <a:off x="4362457" y="5674484"/>
            <a:ext cx="2484000" cy="334918"/>
          </a:xfrm>
        </p:spPr>
        <p:txBody>
          <a:bodyPr lIns="36000" tIns="0" rIns="0" bIns="0" anchor="b">
            <a:normAutofit/>
          </a:bodyPr>
          <a:lstStyle>
            <a:lvl1pPr marL="0" indent="0" algn="ctr">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1" name="Text Placeholder 2">
            <a:extLst>
              <a:ext uri="{FF2B5EF4-FFF2-40B4-BE49-F238E27FC236}">
                <a16:creationId xmlns:a16="http://schemas.microsoft.com/office/drawing/2014/main" id="{9E48A353-E825-43A2-9268-3772DF852C93}"/>
              </a:ext>
            </a:extLst>
          </p:cNvPr>
          <p:cNvSpPr>
            <a:spLocks noGrp="1"/>
          </p:cNvSpPr>
          <p:nvPr>
            <p:ph type="body" idx="33" hasCustomPrompt="1"/>
          </p:nvPr>
        </p:nvSpPr>
        <p:spPr>
          <a:xfrm>
            <a:off x="7383566" y="5656692"/>
            <a:ext cx="2484000" cy="334918"/>
          </a:xfrm>
        </p:spPr>
        <p:txBody>
          <a:bodyPr lIns="36000" tIns="0" rIns="0" bIns="0" anchor="b">
            <a:normAutofit/>
          </a:bodyPr>
          <a:lstStyle>
            <a:lvl1pPr marL="0" indent="0" algn="ctr">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2" name="Text Placeholder 7">
            <a:extLst>
              <a:ext uri="{FF2B5EF4-FFF2-40B4-BE49-F238E27FC236}">
                <a16:creationId xmlns:a16="http://schemas.microsoft.com/office/drawing/2014/main" id="{289C6559-A412-4545-8BEA-9C8CF0E92D8D}"/>
              </a:ext>
            </a:extLst>
          </p:cNvPr>
          <p:cNvSpPr>
            <a:spLocks noGrp="1"/>
          </p:cNvSpPr>
          <p:nvPr>
            <p:ph type="body" sz="quarter" idx="34" hasCustomPrompt="1"/>
          </p:nvPr>
        </p:nvSpPr>
        <p:spPr>
          <a:xfrm>
            <a:off x="4602860" y="3068895"/>
            <a:ext cx="1797559" cy="781561"/>
          </a:xfrm>
        </p:spPr>
        <p:txBody>
          <a:bodyPr lIns="0" tIns="0" rIns="0" bIns="0">
            <a:noAutofit/>
          </a:bodyPr>
          <a:lstStyle>
            <a:lvl1pPr marL="0" indent="0" algn="ctr">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33" name="Text Placeholder 7">
            <a:extLst>
              <a:ext uri="{FF2B5EF4-FFF2-40B4-BE49-F238E27FC236}">
                <a16:creationId xmlns:a16="http://schemas.microsoft.com/office/drawing/2014/main" id="{0B7BFF13-EDBB-45CE-97A5-A148A3ACA7A0}"/>
              </a:ext>
            </a:extLst>
          </p:cNvPr>
          <p:cNvSpPr>
            <a:spLocks noGrp="1"/>
          </p:cNvSpPr>
          <p:nvPr>
            <p:ph type="body" sz="quarter" idx="35" hasCustomPrompt="1"/>
          </p:nvPr>
        </p:nvSpPr>
        <p:spPr>
          <a:xfrm>
            <a:off x="7726786" y="3068895"/>
            <a:ext cx="1797559" cy="781561"/>
          </a:xfrm>
        </p:spPr>
        <p:txBody>
          <a:bodyPr lIns="0" tIns="0" rIns="0" bIns="0">
            <a:noAutofit/>
          </a:bodyPr>
          <a:lstStyle>
            <a:lvl1pPr marL="0" indent="0" algn="ctr">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34" name="Text Placeholder 11">
            <a:extLst>
              <a:ext uri="{FF2B5EF4-FFF2-40B4-BE49-F238E27FC236}">
                <a16:creationId xmlns:a16="http://schemas.microsoft.com/office/drawing/2014/main" id="{4CFD8A3C-72E7-4646-94B5-3D08F2A9B987}"/>
              </a:ext>
            </a:extLst>
          </p:cNvPr>
          <p:cNvSpPr>
            <a:spLocks noGrp="1"/>
          </p:cNvSpPr>
          <p:nvPr>
            <p:ph type="body" sz="quarter" idx="36" hasCustomPrompt="1"/>
          </p:nvPr>
        </p:nvSpPr>
        <p:spPr>
          <a:xfrm>
            <a:off x="4703232" y="3917466"/>
            <a:ext cx="1596816" cy="430700"/>
          </a:xfrm>
        </p:spPr>
        <p:txBody>
          <a:bodyPr lIns="36000" tIns="0" rIns="0" bIns="0">
            <a:noAutofit/>
          </a:bodyPr>
          <a:lstStyle>
            <a:lvl1pPr marL="0" indent="0" algn="ctr">
              <a:buNone/>
              <a:defRPr sz="2800"/>
            </a:lvl1pPr>
            <a:lvl2pPr marL="457200" indent="0">
              <a:buNone/>
              <a:defRPr sz="2800"/>
            </a:lvl2pPr>
          </a:lstStyle>
          <a:p>
            <a:pPr lvl="0"/>
            <a:r>
              <a:rPr lang="en-US" dirty="0"/>
              <a:t>Billion</a:t>
            </a:r>
            <a:endParaRPr lang="ru-RU" dirty="0"/>
          </a:p>
        </p:txBody>
      </p:sp>
      <p:sp>
        <p:nvSpPr>
          <p:cNvPr id="35" name="Text Placeholder 11">
            <a:extLst>
              <a:ext uri="{FF2B5EF4-FFF2-40B4-BE49-F238E27FC236}">
                <a16:creationId xmlns:a16="http://schemas.microsoft.com/office/drawing/2014/main" id="{16E9923E-87D9-40DD-9F02-63A0EE936A1F}"/>
              </a:ext>
            </a:extLst>
          </p:cNvPr>
          <p:cNvSpPr>
            <a:spLocks noGrp="1"/>
          </p:cNvSpPr>
          <p:nvPr>
            <p:ph type="body" sz="quarter" idx="37" hasCustomPrompt="1"/>
          </p:nvPr>
        </p:nvSpPr>
        <p:spPr>
          <a:xfrm>
            <a:off x="7827157" y="3917466"/>
            <a:ext cx="1596816" cy="430700"/>
          </a:xfrm>
        </p:spPr>
        <p:txBody>
          <a:bodyPr lIns="36000" tIns="0" rIns="0" bIns="0">
            <a:noAutofit/>
          </a:bodyPr>
          <a:lstStyle>
            <a:lvl1pPr marL="0" indent="0" algn="ctr">
              <a:buNone/>
              <a:defRPr sz="2800"/>
            </a:lvl1pPr>
            <a:lvl2pPr marL="457200" indent="0">
              <a:buNone/>
              <a:defRPr sz="2800"/>
            </a:lvl2pPr>
          </a:lstStyle>
          <a:p>
            <a:pPr lvl="0"/>
            <a:r>
              <a:rPr lang="en-US" dirty="0"/>
              <a:t>Billion</a:t>
            </a:r>
            <a:endParaRPr lang="ru-RU" dirty="0"/>
          </a:p>
        </p:txBody>
      </p:sp>
      <p:sp>
        <p:nvSpPr>
          <p:cNvPr id="20" name="Title 1">
            <a:extLst>
              <a:ext uri="{FF2B5EF4-FFF2-40B4-BE49-F238E27FC236}">
                <a16:creationId xmlns:a16="http://schemas.microsoft.com/office/drawing/2014/main" id="{138ED511-212A-DA4E-98FC-496D7B92A73F}"/>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25" name="Text Placeholder 2">
            <a:extLst>
              <a:ext uri="{FF2B5EF4-FFF2-40B4-BE49-F238E27FC236}">
                <a16:creationId xmlns:a16="http://schemas.microsoft.com/office/drawing/2014/main" id="{53F5D1F3-7B20-844A-AD7A-66AA1CAC2557}"/>
              </a:ext>
            </a:extLst>
          </p:cNvPr>
          <p:cNvSpPr>
            <a:spLocks noGrp="1"/>
          </p:cNvSpPr>
          <p:nvPr>
            <p:ph type="body" idx="24"/>
          </p:nvPr>
        </p:nvSpPr>
        <p:spPr>
          <a:xfrm>
            <a:off x="836614" y="1377833"/>
            <a:ext cx="9535686" cy="54000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6" name="Picture Placeholder 11">
            <a:extLst>
              <a:ext uri="{FF2B5EF4-FFF2-40B4-BE49-F238E27FC236}">
                <a16:creationId xmlns:a16="http://schemas.microsoft.com/office/drawing/2014/main" id="{48D7F0F9-4118-4257-9D45-A5772C2110D7}"/>
              </a:ext>
            </a:extLst>
          </p:cNvPr>
          <p:cNvSpPr>
            <a:spLocks noGrp="1"/>
          </p:cNvSpPr>
          <p:nvPr>
            <p:ph type="pic" sz="quarter" idx="38"/>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1309106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7BBC9A-B18B-4F56-8515-321CD01B2666}"/>
              </a:ext>
            </a:extLst>
          </p:cNvPr>
          <p:cNvSpPr/>
          <p:nvPr userDrawn="1"/>
        </p:nvSpPr>
        <p:spPr>
          <a:xfrm>
            <a:off x="6096000" y="2875541"/>
            <a:ext cx="5653088" cy="2724912"/>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4/24/19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836614" y="1377833"/>
            <a:ext cx="9535686" cy="909018"/>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8" name="Rectangle 17">
            <a:extLst>
              <a:ext uri="{FF2B5EF4-FFF2-40B4-BE49-F238E27FC236}">
                <a16:creationId xmlns:a16="http://schemas.microsoft.com/office/drawing/2014/main" id="{33076231-2A54-4E4C-AED3-197E208C14BB}"/>
              </a:ext>
            </a:extLst>
          </p:cNvPr>
          <p:cNvSpPr/>
          <p:nvPr userDrawn="1"/>
        </p:nvSpPr>
        <p:spPr>
          <a:xfrm>
            <a:off x="0" y="2891583"/>
            <a:ext cx="6096000" cy="2724912"/>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p:nvPr>
        </p:nvSpPr>
        <p:spPr>
          <a:xfrm>
            <a:off x="836612" y="3278541"/>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p:nvPr>
        </p:nvSpPr>
        <p:spPr>
          <a:xfrm>
            <a:off x="836612" y="3663631"/>
            <a:ext cx="4820533" cy="1618232"/>
          </a:xfrm>
        </p:spPr>
        <p:txBody>
          <a:bodyPr lIns="36000" tIns="0" rIns="0" bIns="0">
            <a:normAutofit/>
          </a:bodyPr>
          <a:lstStyle>
            <a:lvl1pPr marL="171450" indent="-171450">
              <a:spcBef>
                <a:spcPts val="600"/>
              </a:spcBef>
              <a:buClr>
                <a:schemeClr val="accent1">
                  <a:lumMod val="40000"/>
                  <a:lumOff val="60000"/>
                </a:schemeClr>
              </a:buClr>
              <a:buSzPct val="125000"/>
              <a:buFont typeface="Wingdings" panose="05000000000000000000" pitchFamily="2" charset="2"/>
              <a:buChar char="§"/>
              <a:defRPr sz="1400"/>
            </a:lvl1pPr>
            <a:lvl2pPr marL="628650" indent="-171450">
              <a:spcBef>
                <a:spcPts val="600"/>
              </a:spcBef>
              <a:buClr>
                <a:schemeClr val="accent1">
                  <a:lumMod val="40000"/>
                  <a:lumOff val="60000"/>
                </a:schemeClr>
              </a:buClr>
              <a:buSzPct val="125000"/>
              <a:buFont typeface="Wingdings" panose="05000000000000000000" pitchFamily="2" charset="2"/>
              <a:buChar char="§"/>
              <a:defRPr sz="1400"/>
            </a:lvl2pPr>
          </a:lstStyle>
          <a:p>
            <a:pPr lvl="0"/>
            <a:r>
              <a:rPr lang="en-US"/>
              <a:t>Edit Master text styles</a:t>
            </a:r>
          </a:p>
          <a:p>
            <a:pPr lvl="1"/>
            <a:r>
              <a:rPr lang="en-US"/>
              <a:t>Second level</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p:nvPr>
        </p:nvSpPr>
        <p:spPr>
          <a:xfrm>
            <a:off x="6495790" y="3278541"/>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7" name="Text Placeholder 11">
            <a:extLst>
              <a:ext uri="{FF2B5EF4-FFF2-40B4-BE49-F238E27FC236}">
                <a16:creationId xmlns:a16="http://schemas.microsoft.com/office/drawing/2014/main" id="{62E97E9F-0DAA-48F4-90F4-640195EAD7DA}"/>
              </a:ext>
            </a:extLst>
          </p:cNvPr>
          <p:cNvSpPr>
            <a:spLocks noGrp="1"/>
          </p:cNvSpPr>
          <p:nvPr>
            <p:ph type="body" sz="quarter" idx="31"/>
          </p:nvPr>
        </p:nvSpPr>
        <p:spPr>
          <a:xfrm>
            <a:off x="6495790" y="3663631"/>
            <a:ext cx="4820533" cy="1618232"/>
          </a:xfrm>
        </p:spPr>
        <p:txBody>
          <a:bodyPr lIns="36000" tIns="0" rIns="0" bIns="0">
            <a:normAutofit/>
          </a:bodyPr>
          <a:lstStyle>
            <a:lvl1pPr marL="171450" indent="-171450">
              <a:spcBef>
                <a:spcPts val="600"/>
              </a:spcBef>
              <a:buClr>
                <a:schemeClr val="bg2">
                  <a:lumMod val="40000"/>
                  <a:lumOff val="60000"/>
                </a:schemeClr>
              </a:buClr>
              <a:buSzPct val="125000"/>
              <a:buFont typeface="Wingdings" panose="05000000000000000000" pitchFamily="2" charset="2"/>
              <a:buChar char="§"/>
              <a:defRPr sz="1400"/>
            </a:lvl1pPr>
            <a:lvl2pPr marL="628650" indent="-171450">
              <a:spcBef>
                <a:spcPts val="600"/>
              </a:spcBef>
              <a:buClr>
                <a:schemeClr val="bg2">
                  <a:lumMod val="40000"/>
                  <a:lumOff val="60000"/>
                </a:schemeClr>
              </a:buClr>
              <a:buSzPct val="125000"/>
              <a:buFont typeface="Wingdings" panose="05000000000000000000" pitchFamily="2" charset="2"/>
              <a:buChar char="§"/>
              <a:defRPr sz="1400"/>
            </a:lvl2pPr>
          </a:lstStyle>
          <a:p>
            <a:pPr lvl="0"/>
            <a:r>
              <a:rPr lang="en-US"/>
              <a:t>Edit Master text styles</a:t>
            </a:r>
          </a:p>
          <a:p>
            <a:pPr lvl="1"/>
            <a:r>
              <a:rPr lang="en-US"/>
              <a:t>Second level</a:t>
            </a:r>
          </a:p>
        </p:txBody>
      </p:sp>
      <p:sp>
        <p:nvSpPr>
          <p:cNvPr id="14"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4261833377"/>
      </p:ext>
    </p:extLst>
  </p:cSld>
  <p:clrMapOvr>
    <a:masterClrMapping/>
  </p:clrMapOvr>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AECFA43-CD95-4331-BDD6-DA02FC838900}"/>
              </a:ext>
            </a:extLst>
          </p:cNvPr>
          <p:cNvSpPr/>
          <p:nvPr userDrawn="1"/>
        </p:nvSpPr>
        <p:spPr>
          <a:xfrm>
            <a:off x="0" y="1426745"/>
            <a:ext cx="12192000" cy="4983480"/>
          </a:xfrm>
          <a:prstGeom prst="rect">
            <a:avLst/>
          </a:prstGeom>
          <a:gradFill>
            <a:gsLst>
              <a:gs pos="0">
                <a:schemeClr val="accent1">
                  <a:lumMod val="75000"/>
                  <a:alpha val="20000"/>
                </a:scheme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a:xfrm>
            <a:off x="10265399" y="5810623"/>
            <a:ext cx="1080000" cy="234000"/>
          </a:xfrm>
        </p:spPr>
        <p:txBody>
          <a:bodyPr/>
          <a:lstStyle/>
          <a:p>
            <a:fld id="{011F8E8F-7A79-47A4-A23F-F3FD3E2A15F3}" type="datetime1">
              <a:rPr lang="en-US" smtClean="0"/>
              <a:t>4/24/19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22" name="Picture Placeholder 11" descr="Competitors logos quadrant">
            <a:extLst>
              <a:ext uri="{FF2B5EF4-FFF2-40B4-BE49-F238E27FC236}">
                <a16:creationId xmlns:a16="http://schemas.microsoft.com/office/drawing/2014/main" id="{AA265DB5-0ACC-4872-94A9-E59194B1A497}"/>
              </a:ext>
            </a:extLst>
          </p:cNvPr>
          <p:cNvSpPr>
            <a:spLocks noGrp="1"/>
          </p:cNvSpPr>
          <p:nvPr>
            <p:ph type="pic" sz="quarter" idx="39" hasCustomPrompt="1"/>
          </p:nvPr>
        </p:nvSpPr>
        <p:spPr>
          <a:xfrm>
            <a:off x="3271215" y="2800279"/>
            <a:ext cx="1772153" cy="777240"/>
          </a:xfrm>
          <a:solidFill>
            <a:schemeClr val="bg1">
              <a:alpha val="50000"/>
            </a:schemeClr>
          </a:solidFill>
        </p:spPr>
        <p:txBody>
          <a:bodyPr anchor="ctr" anchorCtr="0">
            <a:noAutofit/>
          </a:bodyPr>
          <a:lstStyle>
            <a:lvl1pPr marL="0" indent="0" algn="ctr">
              <a:buNone/>
              <a:defRPr sz="2000" i="1"/>
            </a:lvl1pPr>
          </a:lstStyle>
          <a:p>
            <a:r>
              <a:rPr lang="en-US" dirty="0"/>
              <a:t>Competitor 2</a:t>
            </a:r>
          </a:p>
          <a:p>
            <a:r>
              <a:rPr lang="en-US" dirty="0"/>
              <a:t>Logo</a:t>
            </a:r>
            <a:endParaRPr lang="ru-RU" dirty="0"/>
          </a:p>
        </p:txBody>
      </p:sp>
      <p:sp>
        <p:nvSpPr>
          <p:cNvPr id="23" name="Picture Placeholder 11" descr="Competitors logos quadrant">
            <a:extLst>
              <a:ext uri="{FF2B5EF4-FFF2-40B4-BE49-F238E27FC236}">
                <a16:creationId xmlns:a16="http://schemas.microsoft.com/office/drawing/2014/main" id="{D93F8F87-5281-4F40-82FC-A4B985EAFE89}"/>
              </a:ext>
            </a:extLst>
          </p:cNvPr>
          <p:cNvSpPr>
            <a:spLocks noGrp="1"/>
          </p:cNvSpPr>
          <p:nvPr>
            <p:ph type="pic" sz="quarter" idx="40" hasCustomPrompt="1"/>
          </p:nvPr>
        </p:nvSpPr>
        <p:spPr>
          <a:xfrm>
            <a:off x="1366167" y="2237506"/>
            <a:ext cx="1772153" cy="777240"/>
          </a:xfrm>
          <a:solidFill>
            <a:schemeClr val="bg1">
              <a:alpha val="50000"/>
            </a:schemeClr>
          </a:solidFill>
        </p:spPr>
        <p:txBody>
          <a:bodyPr anchor="ctr" anchorCtr="0">
            <a:noAutofit/>
          </a:bodyPr>
          <a:lstStyle>
            <a:lvl1pPr marL="0" indent="0" algn="ctr">
              <a:buNone/>
              <a:defRPr sz="2000" i="1"/>
            </a:lvl1pPr>
          </a:lstStyle>
          <a:p>
            <a:r>
              <a:rPr lang="en-US" dirty="0"/>
              <a:t>Competitor </a:t>
            </a:r>
            <a:r>
              <a:rPr lang="ru-RU" dirty="0"/>
              <a:t>1</a:t>
            </a:r>
            <a:endParaRPr lang="en-US" dirty="0"/>
          </a:p>
          <a:p>
            <a:r>
              <a:rPr lang="en-US" dirty="0"/>
              <a:t>Logo</a:t>
            </a:r>
            <a:endParaRPr lang="ru-RU" dirty="0"/>
          </a:p>
        </p:txBody>
      </p:sp>
      <p:sp>
        <p:nvSpPr>
          <p:cNvPr id="24" name="Picture Placeholder 11" descr="Competitors logos quadrant">
            <a:extLst>
              <a:ext uri="{FF2B5EF4-FFF2-40B4-BE49-F238E27FC236}">
                <a16:creationId xmlns:a16="http://schemas.microsoft.com/office/drawing/2014/main" id="{DEEA12AF-CE7B-41C2-8A17-EC693ECF8C38}"/>
              </a:ext>
            </a:extLst>
          </p:cNvPr>
          <p:cNvSpPr>
            <a:spLocks noGrp="1"/>
          </p:cNvSpPr>
          <p:nvPr>
            <p:ph type="pic" sz="quarter" idx="41" hasCustomPrompt="1"/>
          </p:nvPr>
        </p:nvSpPr>
        <p:spPr>
          <a:xfrm>
            <a:off x="1872684" y="4678392"/>
            <a:ext cx="1772153" cy="777240"/>
          </a:xfrm>
          <a:solidFill>
            <a:schemeClr val="bg1">
              <a:alpha val="50000"/>
            </a:schemeClr>
          </a:solidFill>
        </p:spPr>
        <p:txBody>
          <a:bodyPr anchor="ctr" anchorCtr="0">
            <a:noAutofit/>
          </a:bodyPr>
          <a:lstStyle>
            <a:lvl1pPr marL="0" indent="0" algn="ctr">
              <a:buNone/>
              <a:defRPr sz="2000" i="1"/>
            </a:lvl1pPr>
          </a:lstStyle>
          <a:p>
            <a:r>
              <a:rPr lang="en-US" dirty="0"/>
              <a:t>Competitor </a:t>
            </a:r>
            <a:r>
              <a:rPr lang="ru-RU" dirty="0"/>
              <a:t>3</a:t>
            </a:r>
            <a:endParaRPr lang="en-US" dirty="0"/>
          </a:p>
          <a:p>
            <a:r>
              <a:rPr lang="en-US" dirty="0"/>
              <a:t>Logo</a:t>
            </a:r>
            <a:endParaRPr lang="ru-RU" dirty="0"/>
          </a:p>
        </p:txBody>
      </p:sp>
      <p:sp>
        <p:nvSpPr>
          <p:cNvPr id="25" name="Picture Placeholder 11" descr="Competitors logos quadrant">
            <a:extLst>
              <a:ext uri="{FF2B5EF4-FFF2-40B4-BE49-F238E27FC236}">
                <a16:creationId xmlns:a16="http://schemas.microsoft.com/office/drawing/2014/main" id="{5F18F8B8-2496-4093-BFC7-531592943EB3}"/>
              </a:ext>
            </a:extLst>
          </p:cNvPr>
          <p:cNvSpPr>
            <a:spLocks noGrp="1"/>
          </p:cNvSpPr>
          <p:nvPr>
            <p:ph type="pic" sz="quarter" idx="42" hasCustomPrompt="1"/>
          </p:nvPr>
        </p:nvSpPr>
        <p:spPr>
          <a:xfrm>
            <a:off x="6636591" y="2856931"/>
            <a:ext cx="1772153" cy="777240"/>
          </a:xfrm>
          <a:solidFill>
            <a:schemeClr val="bg1">
              <a:alpha val="50000"/>
            </a:schemeClr>
          </a:solidFill>
        </p:spPr>
        <p:txBody>
          <a:bodyPr anchor="ctr" anchorCtr="0">
            <a:noAutofit/>
          </a:bodyPr>
          <a:lstStyle>
            <a:lvl1pPr marL="0" indent="0" algn="ctr">
              <a:buNone/>
              <a:defRPr sz="2000" i="1"/>
            </a:lvl1pPr>
          </a:lstStyle>
          <a:p>
            <a:r>
              <a:rPr lang="en-US" dirty="0"/>
              <a:t>Competitor </a:t>
            </a:r>
            <a:r>
              <a:rPr lang="ru-RU" dirty="0"/>
              <a:t>4</a:t>
            </a:r>
            <a:endParaRPr lang="en-US" dirty="0"/>
          </a:p>
          <a:p>
            <a:r>
              <a:rPr lang="en-US" dirty="0"/>
              <a:t>Logo</a:t>
            </a:r>
            <a:r>
              <a:rPr lang="ru-RU" dirty="0"/>
              <a:t>я</a:t>
            </a:r>
          </a:p>
        </p:txBody>
      </p:sp>
      <p:sp>
        <p:nvSpPr>
          <p:cNvPr id="28" name="Picture Placeholder 11" descr="Competitors logos quadrant">
            <a:extLst>
              <a:ext uri="{FF2B5EF4-FFF2-40B4-BE49-F238E27FC236}">
                <a16:creationId xmlns:a16="http://schemas.microsoft.com/office/drawing/2014/main" id="{7FA1C20D-8A7C-4FF1-8DFB-ECACC4C2BC63}"/>
              </a:ext>
            </a:extLst>
          </p:cNvPr>
          <p:cNvSpPr>
            <a:spLocks noGrp="1"/>
          </p:cNvSpPr>
          <p:nvPr>
            <p:ph type="pic" sz="quarter" idx="43" hasCustomPrompt="1"/>
          </p:nvPr>
        </p:nvSpPr>
        <p:spPr>
          <a:xfrm>
            <a:off x="6458028" y="4783318"/>
            <a:ext cx="1772153" cy="777240"/>
          </a:xfrm>
          <a:solidFill>
            <a:schemeClr val="bg1">
              <a:alpha val="50000"/>
            </a:schemeClr>
          </a:solidFill>
        </p:spPr>
        <p:txBody>
          <a:bodyPr anchor="ctr" anchorCtr="0">
            <a:noAutofit/>
          </a:bodyPr>
          <a:lstStyle>
            <a:lvl1pPr marL="0" indent="0" algn="ctr">
              <a:buNone/>
              <a:defRPr sz="2000" i="1"/>
            </a:lvl1pPr>
          </a:lstStyle>
          <a:p>
            <a:r>
              <a:rPr lang="en-US" dirty="0"/>
              <a:t>Competitor </a:t>
            </a:r>
            <a:r>
              <a:rPr lang="ru-RU" dirty="0"/>
              <a:t>5</a:t>
            </a:r>
            <a:endParaRPr lang="en-US" dirty="0"/>
          </a:p>
          <a:p>
            <a:r>
              <a:rPr lang="en-US" dirty="0"/>
              <a:t>Logo</a:t>
            </a:r>
            <a:endParaRPr lang="ru-RU" dirty="0"/>
          </a:p>
        </p:txBody>
      </p:sp>
      <p:sp>
        <p:nvSpPr>
          <p:cNvPr id="29" name="Picture Placeholder 11" descr="Competitors logos quadrant">
            <a:extLst>
              <a:ext uri="{FF2B5EF4-FFF2-40B4-BE49-F238E27FC236}">
                <a16:creationId xmlns:a16="http://schemas.microsoft.com/office/drawing/2014/main" id="{62CD1D6A-EBAA-473C-A87B-407D209FA4F0}"/>
              </a:ext>
            </a:extLst>
          </p:cNvPr>
          <p:cNvSpPr>
            <a:spLocks noGrp="1"/>
          </p:cNvSpPr>
          <p:nvPr>
            <p:ph type="pic" sz="quarter" idx="44" hasCustomPrompt="1"/>
          </p:nvPr>
        </p:nvSpPr>
        <p:spPr>
          <a:xfrm>
            <a:off x="9155216" y="4546154"/>
            <a:ext cx="1772153" cy="777240"/>
          </a:xfrm>
          <a:solidFill>
            <a:schemeClr val="bg1">
              <a:alpha val="50000"/>
            </a:schemeClr>
          </a:solidFill>
        </p:spPr>
        <p:txBody>
          <a:bodyPr anchor="ctr" anchorCtr="0">
            <a:noAutofit/>
          </a:bodyPr>
          <a:lstStyle>
            <a:lvl1pPr marL="0" indent="0" algn="ctr">
              <a:buNone/>
              <a:defRPr sz="2000" i="1"/>
            </a:lvl1pPr>
          </a:lstStyle>
          <a:p>
            <a:r>
              <a:rPr lang="en-US" dirty="0"/>
              <a:t>Competitor </a:t>
            </a:r>
            <a:r>
              <a:rPr lang="ru-RU" dirty="0"/>
              <a:t>6</a:t>
            </a:r>
            <a:endParaRPr lang="en-US" dirty="0"/>
          </a:p>
          <a:p>
            <a:r>
              <a:rPr lang="en-US" dirty="0"/>
              <a:t>Logo</a:t>
            </a:r>
            <a:endParaRPr lang="ru-RU" dirty="0"/>
          </a:p>
        </p:txBody>
      </p:sp>
      <p:sp>
        <p:nvSpPr>
          <p:cNvPr id="33" name="Text Placeholder 7">
            <a:extLst>
              <a:ext uri="{FF2B5EF4-FFF2-40B4-BE49-F238E27FC236}">
                <a16:creationId xmlns:a16="http://schemas.microsoft.com/office/drawing/2014/main" id="{07B05968-4C1C-466A-8E74-060D9E16DA9F}"/>
              </a:ext>
            </a:extLst>
          </p:cNvPr>
          <p:cNvSpPr>
            <a:spLocks noGrp="1"/>
          </p:cNvSpPr>
          <p:nvPr>
            <p:ph type="body" sz="quarter" idx="46" hasCustomPrompt="1"/>
          </p:nvPr>
        </p:nvSpPr>
        <p:spPr>
          <a:xfrm>
            <a:off x="836613" y="3922337"/>
            <a:ext cx="2741612" cy="248888"/>
          </a:xfrm>
        </p:spPr>
        <p:txBody>
          <a:bodyPr>
            <a:noAutofit/>
          </a:bodyPr>
          <a:lstStyle>
            <a:lvl1pPr marL="0" indent="0">
              <a:buNone/>
              <a:defRPr sz="1200" b="1"/>
            </a:lvl1pPr>
            <a:lvl2pPr marL="457200" indent="0">
              <a:buNone/>
              <a:defRPr sz="1200" b="1"/>
            </a:lvl2pPr>
            <a:lvl3pPr>
              <a:defRPr sz="1200" b="1"/>
            </a:lvl3pPr>
            <a:lvl4pPr>
              <a:defRPr sz="1200" b="1"/>
            </a:lvl4pPr>
            <a:lvl5pPr>
              <a:defRPr sz="1200" b="1"/>
            </a:lvl5pPr>
          </a:lstStyle>
          <a:p>
            <a:pPr lvl="0"/>
            <a:r>
              <a:rPr lang="en-US" dirty="0"/>
              <a:t>More expensive</a:t>
            </a:r>
          </a:p>
        </p:txBody>
      </p:sp>
      <p:cxnSp>
        <p:nvCxnSpPr>
          <p:cNvPr id="34" name="Straight Arrow Connector 33">
            <a:extLst>
              <a:ext uri="{FF2B5EF4-FFF2-40B4-BE49-F238E27FC236}">
                <a16:creationId xmlns:a16="http://schemas.microsoft.com/office/drawing/2014/main" id="{0A0E78D4-0FC2-422B-8A0E-4B77C857682A}"/>
              </a:ext>
            </a:extLst>
          </p:cNvPr>
          <p:cNvCxnSpPr/>
          <p:nvPr userDrawn="1"/>
        </p:nvCxnSpPr>
        <p:spPr>
          <a:xfrm>
            <a:off x="943519" y="3858087"/>
            <a:ext cx="1033200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0420273-FFF6-4145-952E-E1EC3C641A90}"/>
              </a:ext>
            </a:extLst>
          </p:cNvPr>
          <p:cNvCxnSpPr>
            <a:cxnSpLocks/>
          </p:cNvCxnSpPr>
          <p:nvPr userDrawn="1"/>
        </p:nvCxnSpPr>
        <p:spPr>
          <a:xfrm rot="16200000">
            <a:off x="4162800" y="3876719"/>
            <a:ext cx="386640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Picture Placeholder 14">
            <a:extLst>
              <a:ext uri="{FF2B5EF4-FFF2-40B4-BE49-F238E27FC236}">
                <a16:creationId xmlns:a16="http://schemas.microsoft.com/office/drawing/2014/main" id="{D916D7D1-7F63-4867-9C6C-31228BEAC6CB}"/>
              </a:ext>
            </a:extLst>
          </p:cNvPr>
          <p:cNvSpPr>
            <a:spLocks noGrp="1"/>
          </p:cNvSpPr>
          <p:nvPr>
            <p:ph type="pic" sz="quarter" idx="14"/>
          </p:nvPr>
        </p:nvSpPr>
        <p:spPr>
          <a:xfrm>
            <a:off x="9464329" y="2259757"/>
            <a:ext cx="1463040" cy="987552"/>
          </a:xfrm>
          <a:solidFill>
            <a:schemeClr val="bg1">
              <a:alpha val="50000"/>
            </a:schemeClr>
          </a:solidFill>
        </p:spPr>
        <p:txBody>
          <a:bodyPr anchor="ctr" anchorCtr="0">
            <a:noAutofit/>
          </a:bodyPr>
          <a:lstStyle>
            <a:lvl1pPr marL="0" indent="0" algn="ctr">
              <a:buNone/>
              <a:defRPr sz="1400"/>
            </a:lvl1pPr>
          </a:lstStyle>
          <a:p>
            <a:r>
              <a:rPr lang="en-US"/>
              <a:t>Click icon to add picture</a:t>
            </a:r>
            <a:endParaRPr lang="ru-RU" dirty="0"/>
          </a:p>
        </p:txBody>
      </p:sp>
      <p:sp>
        <p:nvSpPr>
          <p:cNvPr id="39" name="Text Placeholder 7">
            <a:extLst>
              <a:ext uri="{FF2B5EF4-FFF2-40B4-BE49-F238E27FC236}">
                <a16:creationId xmlns:a16="http://schemas.microsoft.com/office/drawing/2014/main" id="{43D1C529-2673-461C-AD18-9EDFAA659C0F}"/>
              </a:ext>
            </a:extLst>
          </p:cNvPr>
          <p:cNvSpPr>
            <a:spLocks noGrp="1"/>
          </p:cNvSpPr>
          <p:nvPr>
            <p:ph type="body" sz="quarter" idx="47" hasCustomPrompt="1"/>
          </p:nvPr>
        </p:nvSpPr>
        <p:spPr>
          <a:xfrm>
            <a:off x="8601699" y="3922337"/>
            <a:ext cx="2741612" cy="248888"/>
          </a:xfrm>
        </p:spPr>
        <p:txBody>
          <a:bodyPr>
            <a:noAutofit/>
          </a:bodyPr>
          <a:lstStyle>
            <a:lvl1pPr marL="0" indent="0" algn="r">
              <a:buNone/>
              <a:defRPr sz="1200" b="1"/>
            </a:lvl1pPr>
            <a:lvl2pPr marL="457200" indent="0">
              <a:buNone/>
              <a:defRPr sz="1200" b="1"/>
            </a:lvl2pPr>
            <a:lvl3pPr>
              <a:defRPr sz="1200" b="1"/>
            </a:lvl3pPr>
            <a:lvl4pPr>
              <a:defRPr sz="1200" b="1"/>
            </a:lvl4pPr>
            <a:lvl5pPr>
              <a:defRPr sz="1200" b="1"/>
            </a:lvl5pPr>
          </a:lstStyle>
          <a:p>
            <a:pPr lvl="0"/>
            <a:r>
              <a:rPr lang="en-US" dirty="0"/>
              <a:t>Less expensive</a:t>
            </a:r>
          </a:p>
        </p:txBody>
      </p:sp>
      <p:sp>
        <p:nvSpPr>
          <p:cNvPr id="40" name="Text Placeholder 7">
            <a:extLst>
              <a:ext uri="{FF2B5EF4-FFF2-40B4-BE49-F238E27FC236}">
                <a16:creationId xmlns:a16="http://schemas.microsoft.com/office/drawing/2014/main" id="{5900A478-228D-4DD3-985B-4DF3CC82896C}"/>
              </a:ext>
            </a:extLst>
          </p:cNvPr>
          <p:cNvSpPr>
            <a:spLocks noGrp="1"/>
          </p:cNvSpPr>
          <p:nvPr>
            <p:ph type="body" sz="quarter" idx="48" hasCustomPrompt="1"/>
          </p:nvPr>
        </p:nvSpPr>
        <p:spPr>
          <a:xfrm>
            <a:off x="4718845" y="5880592"/>
            <a:ext cx="2741612" cy="248888"/>
          </a:xfrm>
        </p:spPr>
        <p:txBody>
          <a:bodyPr>
            <a:noAutofit/>
          </a:bodyPr>
          <a:lstStyle>
            <a:lvl1pPr marL="0" indent="0" algn="ctr">
              <a:buNone/>
              <a:defRPr sz="1200" b="1"/>
            </a:lvl1pPr>
            <a:lvl2pPr marL="457200" indent="0">
              <a:buNone/>
              <a:defRPr sz="1200" b="1"/>
            </a:lvl2pPr>
            <a:lvl3pPr>
              <a:defRPr sz="1200" b="1"/>
            </a:lvl3pPr>
            <a:lvl4pPr>
              <a:defRPr sz="1200" b="1"/>
            </a:lvl4pPr>
            <a:lvl5pPr>
              <a:defRPr sz="1200" b="1"/>
            </a:lvl5pPr>
          </a:lstStyle>
          <a:p>
            <a:pPr lvl="0"/>
            <a:r>
              <a:rPr lang="en-US" dirty="0"/>
              <a:t>Less convenient</a:t>
            </a:r>
          </a:p>
        </p:txBody>
      </p:sp>
      <p:sp>
        <p:nvSpPr>
          <p:cNvPr id="42" name="Text Placeholder 7">
            <a:extLst>
              <a:ext uri="{FF2B5EF4-FFF2-40B4-BE49-F238E27FC236}">
                <a16:creationId xmlns:a16="http://schemas.microsoft.com/office/drawing/2014/main" id="{34D00100-49AA-43BE-AF2F-0E9CEC49EAC1}"/>
              </a:ext>
            </a:extLst>
          </p:cNvPr>
          <p:cNvSpPr>
            <a:spLocks noGrp="1"/>
          </p:cNvSpPr>
          <p:nvPr>
            <p:ph type="body" sz="quarter" idx="49" hasCustomPrompt="1"/>
          </p:nvPr>
        </p:nvSpPr>
        <p:spPr>
          <a:xfrm>
            <a:off x="4731544" y="1640745"/>
            <a:ext cx="2741612" cy="248888"/>
          </a:xfrm>
        </p:spPr>
        <p:txBody>
          <a:bodyPr>
            <a:noAutofit/>
          </a:bodyPr>
          <a:lstStyle>
            <a:lvl1pPr marL="0" indent="0" algn="ctr">
              <a:buNone/>
              <a:defRPr sz="1200" b="1"/>
            </a:lvl1pPr>
            <a:lvl2pPr marL="457200" indent="0">
              <a:buNone/>
              <a:defRPr sz="1200" b="1"/>
            </a:lvl2pPr>
            <a:lvl3pPr>
              <a:defRPr sz="1200" b="1"/>
            </a:lvl3pPr>
            <a:lvl4pPr>
              <a:defRPr sz="1200" b="1"/>
            </a:lvl4pPr>
            <a:lvl5pPr>
              <a:defRPr sz="1200" b="1"/>
            </a:lvl5pPr>
          </a:lstStyle>
          <a:p>
            <a:pPr lvl="0"/>
            <a:r>
              <a:rPr lang="en-US" dirty="0"/>
              <a:t>More convenient</a:t>
            </a:r>
          </a:p>
        </p:txBody>
      </p:sp>
      <p:sp>
        <p:nvSpPr>
          <p:cNvPr id="21"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
        <p:nvSpPr>
          <p:cNvPr id="26"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Tree>
    <p:extLst>
      <p:ext uri="{BB962C8B-B14F-4D97-AF65-F5344CB8AC3E}">
        <p14:creationId xmlns:p14="http://schemas.microsoft.com/office/powerpoint/2010/main" val="3559123357"/>
      </p:ext>
    </p:extLst>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7BBC9A-B18B-4F56-8515-321CD01B2666}"/>
              </a:ext>
            </a:extLst>
          </p:cNvPr>
          <p:cNvSpPr/>
          <p:nvPr userDrawn="1"/>
        </p:nvSpPr>
        <p:spPr>
          <a:xfrm>
            <a:off x="7975092" y="1805693"/>
            <a:ext cx="3758184" cy="4617720"/>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6" name="Rectangle 15">
            <a:extLst>
              <a:ext uri="{FF2B5EF4-FFF2-40B4-BE49-F238E27FC236}">
                <a16:creationId xmlns:a16="http://schemas.microsoft.com/office/drawing/2014/main" id="{7684F357-0C41-471E-A413-4D42ADE55B12}"/>
              </a:ext>
            </a:extLst>
          </p:cNvPr>
          <p:cNvSpPr/>
          <p:nvPr userDrawn="1"/>
        </p:nvSpPr>
        <p:spPr>
          <a:xfrm>
            <a:off x="458724" y="2582933"/>
            <a:ext cx="3758184" cy="3840480"/>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8" name="Rectangle 17">
            <a:extLst>
              <a:ext uri="{FF2B5EF4-FFF2-40B4-BE49-F238E27FC236}">
                <a16:creationId xmlns:a16="http://schemas.microsoft.com/office/drawing/2014/main" id="{33076231-2A54-4E4C-AED3-197E208C14BB}"/>
              </a:ext>
            </a:extLst>
          </p:cNvPr>
          <p:cNvSpPr/>
          <p:nvPr userDrawn="1"/>
        </p:nvSpPr>
        <p:spPr>
          <a:xfrm>
            <a:off x="4216908" y="2171453"/>
            <a:ext cx="3758184" cy="425196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4/24/19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p:nvPr>
        </p:nvSpPr>
        <p:spPr>
          <a:xfrm>
            <a:off x="836613" y="2954554"/>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p:nvPr>
        </p:nvSpPr>
        <p:spPr>
          <a:xfrm>
            <a:off x="836613" y="3339644"/>
            <a:ext cx="2992278" cy="334919"/>
          </a:xfrm>
        </p:spPr>
        <p:txBody>
          <a:bodyPr lIns="36000" tIns="0" rIns="0" bIns="0">
            <a:normAutofit/>
          </a:bodyPr>
          <a:lstStyle>
            <a:lvl1pPr marL="0" indent="0">
              <a:buNone/>
              <a:defRPr sz="1400">
                <a:solidFill>
                  <a:schemeClr val="tx2"/>
                </a:solidFill>
              </a:defRPr>
            </a:lvl1pPr>
            <a:lvl2pPr marL="457200" indent="0">
              <a:buNone/>
              <a:defRPr sz="1400">
                <a:solidFill>
                  <a:schemeClr val="tx2"/>
                </a:solidFill>
              </a:defRPr>
            </a:lvl2pPr>
          </a:lstStyle>
          <a:p>
            <a:pPr lvl="0"/>
            <a:r>
              <a:rPr lang="en-US"/>
              <a:t>Edit Master text styles</a:t>
            </a:r>
          </a:p>
        </p:txBody>
      </p:sp>
      <p:sp>
        <p:nvSpPr>
          <p:cNvPr id="23" name="Text Placeholder 2">
            <a:extLst>
              <a:ext uri="{FF2B5EF4-FFF2-40B4-BE49-F238E27FC236}">
                <a16:creationId xmlns:a16="http://schemas.microsoft.com/office/drawing/2014/main" id="{D09F31D3-FC19-4A61-A915-5F11C6F7EBD8}"/>
              </a:ext>
            </a:extLst>
          </p:cNvPr>
          <p:cNvSpPr>
            <a:spLocks noGrp="1"/>
          </p:cNvSpPr>
          <p:nvPr>
            <p:ph type="body" idx="27"/>
          </p:nvPr>
        </p:nvSpPr>
        <p:spPr>
          <a:xfrm>
            <a:off x="8356757" y="2078801"/>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4" name="Text Placeholder 11">
            <a:extLst>
              <a:ext uri="{FF2B5EF4-FFF2-40B4-BE49-F238E27FC236}">
                <a16:creationId xmlns:a16="http://schemas.microsoft.com/office/drawing/2014/main" id="{6AA97C78-ABC3-4559-8EFA-1F24C3A6E3FE}"/>
              </a:ext>
            </a:extLst>
          </p:cNvPr>
          <p:cNvSpPr>
            <a:spLocks noGrp="1"/>
          </p:cNvSpPr>
          <p:nvPr>
            <p:ph type="body" sz="quarter" idx="28"/>
          </p:nvPr>
        </p:nvSpPr>
        <p:spPr>
          <a:xfrm>
            <a:off x="8356757" y="2463891"/>
            <a:ext cx="2992278" cy="334919"/>
          </a:xfrm>
        </p:spPr>
        <p:txBody>
          <a:bodyPr lIns="36000" tIns="0" rIns="0" bIns="0">
            <a:normAutofit/>
          </a:bodyPr>
          <a:lstStyle>
            <a:lvl1pPr marL="0" indent="0">
              <a:buNone/>
              <a:defRPr sz="1400">
                <a:solidFill>
                  <a:schemeClr val="tx2"/>
                </a:solidFill>
              </a:defRPr>
            </a:lvl1pPr>
            <a:lvl2pPr marL="457200" indent="0">
              <a:buNone/>
              <a:defRPr sz="1400">
                <a:solidFill>
                  <a:schemeClr val="tx2"/>
                </a:solidFill>
              </a:defRPr>
            </a:lvl2pPr>
          </a:lstStyle>
          <a:p>
            <a:pPr lvl="0"/>
            <a:r>
              <a:rPr lang="en-US"/>
              <a:t>Edit Master text styles</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p:nvPr>
        </p:nvSpPr>
        <p:spPr>
          <a:xfrm>
            <a:off x="4594797" y="2512808"/>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7" name="Text Placeholder 11">
            <a:extLst>
              <a:ext uri="{FF2B5EF4-FFF2-40B4-BE49-F238E27FC236}">
                <a16:creationId xmlns:a16="http://schemas.microsoft.com/office/drawing/2014/main" id="{62E97E9F-0DAA-48F4-90F4-640195EAD7DA}"/>
              </a:ext>
            </a:extLst>
          </p:cNvPr>
          <p:cNvSpPr>
            <a:spLocks noGrp="1"/>
          </p:cNvSpPr>
          <p:nvPr>
            <p:ph type="body" sz="quarter" idx="31"/>
          </p:nvPr>
        </p:nvSpPr>
        <p:spPr>
          <a:xfrm>
            <a:off x="4594797" y="2897898"/>
            <a:ext cx="2992278" cy="334919"/>
          </a:xfrm>
        </p:spPr>
        <p:txBody>
          <a:bodyPr lIns="36000" tIns="0" rIns="0" bIns="0">
            <a:normAutofit/>
          </a:bodyPr>
          <a:lstStyle>
            <a:lvl1pPr marL="0" indent="0">
              <a:buNone/>
              <a:defRPr sz="1400">
                <a:solidFill>
                  <a:schemeClr val="tx2"/>
                </a:solidFill>
              </a:defRPr>
            </a:lvl1pPr>
            <a:lvl2pPr marL="457200" indent="0">
              <a:buNone/>
              <a:defRPr sz="1400">
                <a:solidFill>
                  <a:schemeClr val="tx2"/>
                </a:solidFill>
              </a:defRPr>
            </a:lvl2pPr>
          </a:lstStyle>
          <a:p>
            <a:pPr lvl="0"/>
            <a:r>
              <a:rPr lang="en-US"/>
              <a:t>Edit Master text styles</a:t>
            </a:r>
          </a:p>
        </p:txBody>
      </p:sp>
      <p:sp>
        <p:nvSpPr>
          <p:cNvPr id="28" name="Text Placeholder 11">
            <a:extLst>
              <a:ext uri="{FF2B5EF4-FFF2-40B4-BE49-F238E27FC236}">
                <a16:creationId xmlns:a16="http://schemas.microsoft.com/office/drawing/2014/main" id="{A49833F3-6413-44EC-8040-149163251707}"/>
              </a:ext>
            </a:extLst>
          </p:cNvPr>
          <p:cNvSpPr>
            <a:spLocks noGrp="1"/>
          </p:cNvSpPr>
          <p:nvPr>
            <p:ph type="body" sz="quarter" idx="32"/>
          </p:nvPr>
        </p:nvSpPr>
        <p:spPr>
          <a:xfrm>
            <a:off x="836613" y="3750523"/>
            <a:ext cx="2992278" cy="2175910"/>
          </a:xfrm>
        </p:spPr>
        <p:txBody>
          <a:bodyPr lIns="36000" tIns="0" rIns="0" bIns="0">
            <a:noAutofit/>
          </a:bodyPr>
          <a:lstStyle>
            <a:lvl1pPr marL="180000" indent="-180000">
              <a:spcBef>
                <a:spcPts val="600"/>
              </a:spcBef>
              <a:buClr>
                <a:schemeClr val="bg2">
                  <a:lumMod val="40000"/>
                  <a:lumOff val="60000"/>
                </a:schemeClr>
              </a:buClr>
              <a:buSzPct val="125000"/>
              <a:buFont typeface="Wingdings" panose="05000000000000000000" pitchFamily="2" charset="2"/>
              <a:buChar char="§"/>
              <a:defRPr sz="1400">
                <a:solidFill>
                  <a:schemeClr val="tx1"/>
                </a:solidFill>
              </a:defRPr>
            </a:lvl1pPr>
            <a:lvl2pPr marL="452438" indent="-285750">
              <a:spcBef>
                <a:spcPts val="600"/>
              </a:spcBef>
              <a:buClr>
                <a:schemeClr val="bg2">
                  <a:lumMod val="40000"/>
                  <a:lumOff val="60000"/>
                </a:schemeClr>
              </a:buClr>
              <a:buSzPct val="125000"/>
              <a:buFont typeface="Wingdings" panose="05000000000000000000" pitchFamily="2" charset="2"/>
              <a:buChar char="§"/>
              <a:defRPr sz="1400">
                <a:solidFill>
                  <a:schemeClr val="tx1"/>
                </a:solidFill>
              </a:defRPr>
            </a:lvl2pPr>
            <a:lvl3pPr marL="452438" indent="-285750">
              <a:defRPr lang="en-US" sz="1400" kern="1200" dirty="0">
                <a:solidFill>
                  <a:schemeClr val="tx1"/>
                </a:solidFill>
                <a:latin typeface="+mn-lt"/>
                <a:ea typeface="+mn-ea"/>
                <a:cs typeface="+mn-cs"/>
              </a:defRPr>
            </a:lvl3pPr>
          </a:lstStyle>
          <a:p>
            <a:pPr lvl="0"/>
            <a:r>
              <a:rPr lang="en-US"/>
              <a:t>Edit Master text styles</a:t>
            </a:r>
          </a:p>
          <a:p>
            <a:pPr lvl="1"/>
            <a:r>
              <a:rPr lang="en-US"/>
              <a:t>Second level</a:t>
            </a:r>
          </a:p>
        </p:txBody>
      </p:sp>
      <p:sp>
        <p:nvSpPr>
          <p:cNvPr id="29" name="Text Placeholder 11">
            <a:extLst>
              <a:ext uri="{FF2B5EF4-FFF2-40B4-BE49-F238E27FC236}">
                <a16:creationId xmlns:a16="http://schemas.microsoft.com/office/drawing/2014/main" id="{CED92B51-6B31-41E1-908C-1D392F31AA4C}"/>
              </a:ext>
            </a:extLst>
          </p:cNvPr>
          <p:cNvSpPr>
            <a:spLocks noGrp="1"/>
          </p:cNvSpPr>
          <p:nvPr>
            <p:ph type="body" sz="quarter" idx="33"/>
          </p:nvPr>
        </p:nvSpPr>
        <p:spPr>
          <a:xfrm>
            <a:off x="8356757" y="2874770"/>
            <a:ext cx="2992278" cy="2175910"/>
          </a:xfrm>
        </p:spPr>
        <p:txBody>
          <a:bodyPr lIns="36000" tIns="0" rIns="0" bIns="0">
            <a:noAutofit/>
          </a:bodyPr>
          <a:lstStyle>
            <a:lvl1pPr marL="180000" indent="-180000">
              <a:spcBef>
                <a:spcPts val="600"/>
              </a:spcBef>
              <a:buClr>
                <a:schemeClr val="bg2">
                  <a:lumMod val="40000"/>
                  <a:lumOff val="60000"/>
                </a:schemeClr>
              </a:buClr>
              <a:buSzPct val="125000"/>
              <a:buFont typeface="Wingdings" panose="05000000000000000000" pitchFamily="2" charset="2"/>
              <a:buChar char="§"/>
              <a:defRPr sz="1400">
                <a:solidFill>
                  <a:schemeClr val="tx1"/>
                </a:solidFill>
              </a:defRPr>
            </a:lvl1pPr>
            <a:lvl2pPr marL="180000" indent="-180000">
              <a:spcBef>
                <a:spcPts val="600"/>
              </a:spcBef>
              <a:buClr>
                <a:schemeClr val="bg2">
                  <a:lumMod val="40000"/>
                  <a:lumOff val="60000"/>
                </a:schemeClr>
              </a:buClr>
              <a:buSzPct val="125000"/>
              <a:buFont typeface="Wingdings" panose="05000000000000000000" pitchFamily="2" charset="2"/>
              <a:buChar char="§"/>
              <a:defRPr sz="1400">
                <a:solidFill>
                  <a:schemeClr val="tx1"/>
                </a:solidFill>
              </a:defRPr>
            </a:lvl2pPr>
            <a:lvl3pPr marL="395288" indent="-228600">
              <a:buClr>
                <a:schemeClr val="bg2">
                  <a:lumMod val="40000"/>
                  <a:lumOff val="60000"/>
                </a:schemeClr>
              </a:buClr>
              <a:buSzPct val="100000"/>
              <a:buFont typeface="Wingdings" panose="05000000000000000000" pitchFamily="2" charset="2"/>
              <a:buChar char="§"/>
              <a:defRPr sz="1400"/>
            </a:lvl3pPr>
          </a:lstStyle>
          <a:p>
            <a:pPr lvl="0"/>
            <a:r>
              <a:rPr lang="en-US"/>
              <a:t>Edit Master text styles</a:t>
            </a:r>
          </a:p>
          <a:p>
            <a:pPr lvl="1"/>
            <a:r>
              <a:rPr lang="en-US"/>
              <a:t>Second level</a:t>
            </a:r>
          </a:p>
        </p:txBody>
      </p:sp>
      <p:sp>
        <p:nvSpPr>
          <p:cNvPr id="30" name="Text Placeholder 11">
            <a:extLst>
              <a:ext uri="{FF2B5EF4-FFF2-40B4-BE49-F238E27FC236}">
                <a16:creationId xmlns:a16="http://schemas.microsoft.com/office/drawing/2014/main" id="{521B8C30-3AD9-43DC-A76C-342C3CD53A26}"/>
              </a:ext>
            </a:extLst>
          </p:cNvPr>
          <p:cNvSpPr>
            <a:spLocks noGrp="1"/>
          </p:cNvSpPr>
          <p:nvPr>
            <p:ph type="body" sz="quarter" idx="34"/>
          </p:nvPr>
        </p:nvSpPr>
        <p:spPr>
          <a:xfrm>
            <a:off x="4594797" y="3308777"/>
            <a:ext cx="2992278" cy="2175910"/>
          </a:xfrm>
        </p:spPr>
        <p:txBody>
          <a:bodyPr lIns="36000" tIns="0" rIns="0" bIns="0">
            <a:noAutofit/>
          </a:bodyPr>
          <a:lstStyle>
            <a:lvl1pPr marL="180000" indent="-180000">
              <a:spcBef>
                <a:spcPts val="600"/>
              </a:spcBef>
              <a:buClr>
                <a:schemeClr val="accent1">
                  <a:lumMod val="40000"/>
                  <a:lumOff val="60000"/>
                </a:schemeClr>
              </a:buClr>
              <a:buSzPct val="125000"/>
              <a:buFont typeface="Wingdings" panose="05000000000000000000" pitchFamily="2" charset="2"/>
              <a:buChar char="§"/>
              <a:defRPr sz="1400">
                <a:solidFill>
                  <a:schemeClr val="tx1"/>
                </a:solidFill>
              </a:defRPr>
            </a:lvl1pPr>
            <a:lvl2pPr marL="339725" indent="-179388">
              <a:spcBef>
                <a:spcPts val="600"/>
              </a:spcBef>
              <a:buClr>
                <a:schemeClr val="accent1">
                  <a:lumMod val="40000"/>
                  <a:lumOff val="60000"/>
                </a:schemeClr>
              </a:buClr>
              <a:buSzPct val="100000"/>
              <a:buFont typeface="Wingdings" panose="05000000000000000000" pitchFamily="2" charset="2"/>
              <a:buChar char="§"/>
              <a:defRPr sz="1400">
                <a:solidFill>
                  <a:schemeClr val="tx1"/>
                </a:solidFill>
              </a:defRPr>
            </a:lvl2pPr>
          </a:lstStyle>
          <a:p>
            <a:pPr lvl="0"/>
            <a:r>
              <a:rPr lang="en-US"/>
              <a:t>Edit Master text styles</a:t>
            </a:r>
          </a:p>
          <a:p>
            <a:pPr lvl="1"/>
            <a:r>
              <a:rPr lang="en-US"/>
              <a:t>Second level</a:t>
            </a:r>
          </a:p>
        </p:txBody>
      </p:sp>
      <p:sp>
        <p:nvSpPr>
          <p:cNvPr id="22" name="Title 1">
            <a:extLst>
              <a:ext uri="{FF2B5EF4-FFF2-40B4-BE49-F238E27FC236}">
                <a16:creationId xmlns:a16="http://schemas.microsoft.com/office/drawing/2014/main" id="{7BF6E52A-5DC5-8A44-8397-829FF33C5A6F}"/>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25" name="Text Placeholder 2">
            <a:extLst>
              <a:ext uri="{FF2B5EF4-FFF2-40B4-BE49-F238E27FC236}">
                <a16:creationId xmlns:a16="http://schemas.microsoft.com/office/drawing/2014/main" id="{CE3B0746-B135-6943-B0F2-D32EF8E8B428}"/>
              </a:ext>
            </a:extLst>
          </p:cNvPr>
          <p:cNvSpPr>
            <a:spLocks noGrp="1"/>
          </p:cNvSpPr>
          <p:nvPr>
            <p:ph type="body" idx="24"/>
          </p:nvPr>
        </p:nvSpPr>
        <p:spPr>
          <a:xfrm>
            <a:off x="836614" y="1377833"/>
            <a:ext cx="9535686" cy="489694"/>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31"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768021517"/>
      </p:ext>
    </p:extLst>
  </p:cSld>
  <p:clrMapOvr>
    <a:masterClrMapping/>
  </p:clrMapOvr>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4/24/19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836614" y="1377833"/>
            <a:ext cx="9535686" cy="693014"/>
          </a:xfrm>
        </p:spPr>
        <p:txBody>
          <a:bodyPr lIns="36000" tIns="0" rIns="0" bIns="0">
            <a:normAutofit/>
          </a:bodyPr>
          <a:lstStyle>
            <a:lvl1pPr marL="0" indent="0" algn="l">
              <a:buFont typeface="Arial" panose="020B0604020202020204" pitchFamily="34" charse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p:nvPr>
        </p:nvSpPr>
        <p:spPr>
          <a:xfrm>
            <a:off x="836612" y="2323804"/>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p:nvPr>
        </p:nvSpPr>
        <p:spPr>
          <a:xfrm>
            <a:off x="6495790" y="2323804"/>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Content Placeholder 7">
            <a:extLst>
              <a:ext uri="{FF2B5EF4-FFF2-40B4-BE49-F238E27FC236}">
                <a16:creationId xmlns:a16="http://schemas.microsoft.com/office/drawing/2014/main" id="{0314D5FA-EBD7-472E-9864-D76743BAB4DF}"/>
              </a:ext>
            </a:extLst>
          </p:cNvPr>
          <p:cNvSpPr>
            <a:spLocks noGrp="1"/>
          </p:cNvSpPr>
          <p:nvPr>
            <p:ph sz="quarter" idx="31"/>
          </p:nvPr>
        </p:nvSpPr>
        <p:spPr>
          <a:xfrm>
            <a:off x="836613" y="2811998"/>
            <a:ext cx="4821237" cy="2660650"/>
          </a:xfrm>
        </p:spPr>
        <p:txBody>
          <a:bodyPr lIns="36000" tIns="0" rIns="0" bIns="0">
            <a:normAutofit/>
          </a:bodyPr>
          <a:lstStyle>
            <a:lvl1pPr marL="0" indent="0" algn="l">
              <a:buNone/>
              <a:defRPr sz="2000"/>
            </a:lvl1pPr>
            <a:lvl2pPr marL="457200" indent="0" algn="l">
              <a:buNone/>
              <a:defRPr sz="1800"/>
            </a:lvl2pPr>
          </a:lstStyle>
          <a:p>
            <a:pPr lvl="0"/>
            <a:r>
              <a:rPr lang="en-US"/>
              <a:t>Edit Master text styles</a:t>
            </a:r>
          </a:p>
          <a:p>
            <a:pPr lvl="1"/>
            <a:r>
              <a:rPr lang="en-US"/>
              <a:t>Second level</a:t>
            </a:r>
          </a:p>
        </p:txBody>
      </p:sp>
      <p:sp>
        <p:nvSpPr>
          <p:cNvPr id="16" name="Content Placeholder 7">
            <a:extLst>
              <a:ext uri="{FF2B5EF4-FFF2-40B4-BE49-F238E27FC236}">
                <a16:creationId xmlns:a16="http://schemas.microsoft.com/office/drawing/2014/main" id="{BA129CFA-D87C-494E-9E6D-E317C4D157EB}"/>
              </a:ext>
            </a:extLst>
          </p:cNvPr>
          <p:cNvSpPr>
            <a:spLocks noGrp="1"/>
          </p:cNvSpPr>
          <p:nvPr>
            <p:ph sz="quarter" idx="32"/>
          </p:nvPr>
        </p:nvSpPr>
        <p:spPr>
          <a:xfrm>
            <a:off x="6495086" y="2811998"/>
            <a:ext cx="4821237" cy="2660650"/>
          </a:xfrm>
        </p:spPr>
        <p:txBody>
          <a:bodyPr lIns="36000" tIns="0" rIns="0" bIns="0">
            <a:normAutofit/>
          </a:bodyPr>
          <a:lstStyle>
            <a:lvl1pPr marL="0" indent="0" algn="l">
              <a:buNone/>
              <a:defRPr sz="2000"/>
            </a:lvl1pPr>
            <a:lvl2pPr marL="457200" indent="0" algn="l">
              <a:buNone/>
              <a:defRPr sz="1800"/>
            </a:lvl2pPr>
          </a:lstStyle>
          <a:p>
            <a:pPr lvl="0"/>
            <a:r>
              <a:rPr lang="en-US"/>
              <a:t>Edit Master text styles</a:t>
            </a:r>
          </a:p>
          <a:p>
            <a:pPr lvl="1"/>
            <a:r>
              <a:rPr lang="en-US"/>
              <a:t>Second level</a:t>
            </a:r>
          </a:p>
        </p:txBody>
      </p:sp>
      <p:sp>
        <p:nvSpPr>
          <p:cNvPr id="12"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1726047705"/>
      </p:ext>
    </p:extLst>
  </p:cSld>
  <p:clrMapOvr>
    <a:masterClrMapping/>
  </p:clrMapOvr>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320EF9D-83C9-45F8-AAA9-A9768470F99F}"/>
              </a:ext>
            </a:extLst>
          </p:cNvPr>
          <p:cNvSpPr/>
          <p:nvPr userDrawn="1"/>
        </p:nvSpPr>
        <p:spPr>
          <a:xfrm>
            <a:off x="0" y="2230316"/>
            <a:ext cx="12192000" cy="3346704"/>
          </a:xfrm>
          <a:prstGeom prst="rect">
            <a:avLst/>
          </a:prstGeom>
          <a:gradFill>
            <a:gsLst>
              <a:gs pos="100000">
                <a:schemeClr val="accent1">
                  <a:lumMod val="75000"/>
                  <a:alpha val="20000"/>
                </a:schemeClr>
              </a:gs>
              <a:gs pos="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4/24/19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836614" y="1377833"/>
            <a:ext cx="9535686" cy="61888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hasCustomPrompt="1"/>
          </p:nvPr>
        </p:nvSpPr>
        <p:spPr>
          <a:xfrm>
            <a:off x="836614" y="3891527"/>
            <a:ext cx="1728216"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p:nvPr>
        </p:nvSpPr>
        <p:spPr>
          <a:xfrm>
            <a:off x="836614" y="4276617"/>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a:lvl1pPr>
            <a:lvl2pPr marL="457200" indent="0">
              <a:buClr>
                <a:schemeClr val="tx2"/>
              </a:buClr>
              <a:buSzPct val="125000"/>
              <a:buFont typeface="Wingdings" panose="05000000000000000000" pitchFamily="2" charset="2"/>
              <a:buNone/>
              <a:defRPr sz="1200"/>
            </a:lvl2pPr>
          </a:lstStyle>
          <a:p>
            <a:pPr lvl="0"/>
            <a:r>
              <a:rPr lang="en-US"/>
              <a:t>Edit Master text styles</a:t>
            </a:r>
          </a:p>
          <a:p>
            <a:pPr lvl="1"/>
            <a:r>
              <a:rPr lang="en-US"/>
              <a:t>Second level</a:t>
            </a:r>
          </a:p>
        </p:txBody>
      </p:sp>
      <p:sp>
        <p:nvSpPr>
          <p:cNvPr id="16" name="Text Placeholder 7">
            <a:extLst>
              <a:ext uri="{FF2B5EF4-FFF2-40B4-BE49-F238E27FC236}">
                <a16:creationId xmlns:a16="http://schemas.microsoft.com/office/drawing/2014/main" id="{EEAB0330-0960-495D-9FAC-850DB0CAFFE5}"/>
              </a:ext>
            </a:extLst>
          </p:cNvPr>
          <p:cNvSpPr>
            <a:spLocks noGrp="1"/>
          </p:cNvSpPr>
          <p:nvPr>
            <p:ph type="body" sz="quarter" idx="25" hasCustomPrompt="1"/>
          </p:nvPr>
        </p:nvSpPr>
        <p:spPr>
          <a:xfrm>
            <a:off x="836614" y="2507927"/>
            <a:ext cx="1728216" cy="604730"/>
          </a:xfrm>
        </p:spPr>
        <p:txBody>
          <a:bodyPr lIns="36000" tIns="0" rIns="0" bIns="0" anchor="t" anchorCtr="0">
            <a:noAutofit/>
          </a:bodyPr>
          <a:lstStyle>
            <a:lvl1pPr marL="0" indent="0" algn="l">
              <a:buNone/>
              <a:defRPr sz="5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20XX</a:t>
            </a:r>
            <a:endParaRPr lang="ru-RU" dirty="0"/>
          </a:p>
        </p:txBody>
      </p:sp>
      <p:sp>
        <p:nvSpPr>
          <p:cNvPr id="19" name="Text Placeholder 2">
            <a:extLst>
              <a:ext uri="{FF2B5EF4-FFF2-40B4-BE49-F238E27FC236}">
                <a16:creationId xmlns:a16="http://schemas.microsoft.com/office/drawing/2014/main" id="{91323B59-309B-4779-B127-7711E7D88F11}"/>
              </a:ext>
            </a:extLst>
          </p:cNvPr>
          <p:cNvSpPr>
            <a:spLocks noGrp="1"/>
          </p:cNvSpPr>
          <p:nvPr>
            <p:ph type="body" idx="32" hasCustomPrompt="1"/>
          </p:nvPr>
        </p:nvSpPr>
        <p:spPr>
          <a:xfrm>
            <a:off x="836614" y="3136120"/>
            <a:ext cx="1728216" cy="228986"/>
          </a:xfrm>
        </p:spPr>
        <p:txBody>
          <a:bodyPr lIns="36000" tIns="0" rIns="0" bIns="0" anchor="t" anchorCtr="0">
            <a:normAutofit/>
          </a:bodyPr>
          <a:lstStyle>
            <a:lvl1pPr marL="0" indent="0">
              <a:buNone/>
              <a:defRPr sz="1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Month</a:t>
            </a:r>
          </a:p>
        </p:txBody>
      </p:sp>
      <p:sp>
        <p:nvSpPr>
          <p:cNvPr id="8" name="Rectangle 7">
            <a:extLst>
              <a:ext uri="{FF2B5EF4-FFF2-40B4-BE49-F238E27FC236}">
                <a16:creationId xmlns:a16="http://schemas.microsoft.com/office/drawing/2014/main" id="{AA57E6D8-B21E-4D49-AF8E-C735B517506B}"/>
              </a:ext>
            </a:extLst>
          </p:cNvPr>
          <p:cNvSpPr/>
          <p:nvPr userDrawn="1"/>
        </p:nvSpPr>
        <p:spPr>
          <a:xfrm>
            <a:off x="0" y="3623709"/>
            <a:ext cx="12192000" cy="54864"/>
          </a:xfrm>
          <a:prstGeom prst="rect">
            <a:avLst/>
          </a:prstGeom>
          <a:gradFill>
            <a:gsLst>
              <a:gs pos="100000">
                <a:srgbClr val="6D3B4F"/>
              </a:gs>
              <a:gs pos="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11" name="Oval 10">
            <a:extLst>
              <a:ext uri="{FF2B5EF4-FFF2-40B4-BE49-F238E27FC236}">
                <a16:creationId xmlns:a16="http://schemas.microsoft.com/office/drawing/2014/main" id="{02CECCEB-7C61-48C7-8F81-9ECE7ABA9E67}"/>
              </a:ext>
            </a:extLst>
          </p:cNvPr>
          <p:cNvSpPr/>
          <p:nvPr userDrawn="1"/>
        </p:nvSpPr>
        <p:spPr>
          <a:xfrm>
            <a:off x="852661" y="3559701"/>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23" name="Text Placeholder 2">
            <a:extLst>
              <a:ext uri="{FF2B5EF4-FFF2-40B4-BE49-F238E27FC236}">
                <a16:creationId xmlns:a16="http://schemas.microsoft.com/office/drawing/2014/main" id="{397F8095-EAF8-4F5A-B2A6-0476B8D2EAF0}"/>
              </a:ext>
            </a:extLst>
          </p:cNvPr>
          <p:cNvSpPr>
            <a:spLocks noGrp="1"/>
          </p:cNvSpPr>
          <p:nvPr>
            <p:ph type="body" idx="33" hasCustomPrompt="1"/>
          </p:nvPr>
        </p:nvSpPr>
        <p:spPr>
          <a:xfrm>
            <a:off x="9588108" y="3891527"/>
            <a:ext cx="1728216"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24" name="Text Placeholder 11">
            <a:extLst>
              <a:ext uri="{FF2B5EF4-FFF2-40B4-BE49-F238E27FC236}">
                <a16:creationId xmlns:a16="http://schemas.microsoft.com/office/drawing/2014/main" id="{FB58FA02-066D-4A4D-BFEA-4ABCF3B550BE}"/>
              </a:ext>
            </a:extLst>
          </p:cNvPr>
          <p:cNvSpPr>
            <a:spLocks noGrp="1"/>
          </p:cNvSpPr>
          <p:nvPr>
            <p:ph type="body" sz="quarter" idx="34"/>
          </p:nvPr>
        </p:nvSpPr>
        <p:spPr>
          <a:xfrm>
            <a:off x="9588108" y="4276617"/>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a:lvl1pPr>
            <a:lvl2pPr marL="457200" indent="0">
              <a:buClr>
                <a:schemeClr val="tx2"/>
              </a:buClr>
              <a:buSzPct val="125000"/>
              <a:buFont typeface="Wingdings" panose="05000000000000000000" pitchFamily="2" charset="2"/>
              <a:buNone/>
              <a:defRPr sz="1200"/>
            </a:lvl2pPr>
          </a:lstStyle>
          <a:p>
            <a:pPr lvl="0"/>
            <a:r>
              <a:rPr lang="en-US"/>
              <a:t>Edit Master text styles</a:t>
            </a:r>
          </a:p>
          <a:p>
            <a:pPr lvl="1"/>
            <a:r>
              <a:rPr lang="en-US"/>
              <a:t>Second level</a:t>
            </a:r>
          </a:p>
        </p:txBody>
      </p:sp>
      <p:sp>
        <p:nvSpPr>
          <p:cNvPr id="25" name="Text Placeholder 7">
            <a:extLst>
              <a:ext uri="{FF2B5EF4-FFF2-40B4-BE49-F238E27FC236}">
                <a16:creationId xmlns:a16="http://schemas.microsoft.com/office/drawing/2014/main" id="{83A77CFD-3FEF-4E6F-BC4F-8ED7F101103B}"/>
              </a:ext>
            </a:extLst>
          </p:cNvPr>
          <p:cNvSpPr>
            <a:spLocks noGrp="1"/>
          </p:cNvSpPr>
          <p:nvPr>
            <p:ph type="body" sz="quarter" idx="35" hasCustomPrompt="1"/>
          </p:nvPr>
        </p:nvSpPr>
        <p:spPr>
          <a:xfrm>
            <a:off x="9588108" y="2507927"/>
            <a:ext cx="1728216" cy="604730"/>
          </a:xfrm>
        </p:spPr>
        <p:txBody>
          <a:bodyPr lIns="36000" tIns="0" rIns="0" bIns="0" anchor="t" anchorCtr="0">
            <a:noAutofit/>
          </a:bodyPr>
          <a:lstStyle>
            <a:lvl1pPr marL="0" indent="0" algn="l">
              <a:buNone/>
              <a:defRPr sz="5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20XX</a:t>
            </a:r>
            <a:endParaRPr lang="ru-RU" dirty="0"/>
          </a:p>
        </p:txBody>
      </p:sp>
      <p:sp>
        <p:nvSpPr>
          <p:cNvPr id="28" name="Text Placeholder 2">
            <a:extLst>
              <a:ext uri="{FF2B5EF4-FFF2-40B4-BE49-F238E27FC236}">
                <a16:creationId xmlns:a16="http://schemas.microsoft.com/office/drawing/2014/main" id="{3D6E2C46-79E6-4C33-A9DE-9F0BE9199694}"/>
              </a:ext>
            </a:extLst>
          </p:cNvPr>
          <p:cNvSpPr>
            <a:spLocks noGrp="1"/>
          </p:cNvSpPr>
          <p:nvPr>
            <p:ph type="body" idx="36" hasCustomPrompt="1"/>
          </p:nvPr>
        </p:nvSpPr>
        <p:spPr>
          <a:xfrm>
            <a:off x="9588108" y="3136120"/>
            <a:ext cx="1728216" cy="228986"/>
          </a:xfrm>
        </p:spPr>
        <p:txBody>
          <a:bodyPr lIns="36000" tIns="0" rIns="0" bIns="0" anchor="t" anchorCtr="0">
            <a:normAutofit/>
          </a:bodyPr>
          <a:lstStyle>
            <a:lvl1pPr marL="0" indent="0">
              <a:buNone/>
              <a:defRPr sz="1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Month</a:t>
            </a:r>
          </a:p>
        </p:txBody>
      </p:sp>
      <p:sp>
        <p:nvSpPr>
          <p:cNvPr id="29" name="Text Placeholder 2">
            <a:extLst>
              <a:ext uri="{FF2B5EF4-FFF2-40B4-BE49-F238E27FC236}">
                <a16:creationId xmlns:a16="http://schemas.microsoft.com/office/drawing/2014/main" id="{B18DF9D1-5757-4445-9078-38760F447FFE}"/>
              </a:ext>
            </a:extLst>
          </p:cNvPr>
          <p:cNvSpPr>
            <a:spLocks noGrp="1"/>
          </p:cNvSpPr>
          <p:nvPr>
            <p:ph type="body" idx="37" hasCustomPrompt="1"/>
          </p:nvPr>
        </p:nvSpPr>
        <p:spPr>
          <a:xfrm>
            <a:off x="3024487" y="3891527"/>
            <a:ext cx="1728216"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0" name="Text Placeholder 11">
            <a:extLst>
              <a:ext uri="{FF2B5EF4-FFF2-40B4-BE49-F238E27FC236}">
                <a16:creationId xmlns:a16="http://schemas.microsoft.com/office/drawing/2014/main" id="{993B8732-2AA4-40C3-A4A3-44C5803BDA1C}"/>
              </a:ext>
            </a:extLst>
          </p:cNvPr>
          <p:cNvSpPr>
            <a:spLocks noGrp="1"/>
          </p:cNvSpPr>
          <p:nvPr>
            <p:ph type="body" sz="quarter" idx="38"/>
          </p:nvPr>
        </p:nvSpPr>
        <p:spPr>
          <a:xfrm>
            <a:off x="3024487" y="4276617"/>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a:lvl1pPr>
            <a:lvl2pPr marL="457200" indent="0">
              <a:buClr>
                <a:schemeClr val="tx2"/>
              </a:buClr>
              <a:buSzPct val="125000"/>
              <a:buFont typeface="Wingdings" panose="05000000000000000000" pitchFamily="2" charset="2"/>
              <a:buNone/>
              <a:defRPr sz="1200"/>
            </a:lvl2pPr>
          </a:lstStyle>
          <a:p>
            <a:pPr lvl="0"/>
            <a:r>
              <a:rPr lang="en-US"/>
              <a:t>Edit Master text styles</a:t>
            </a:r>
          </a:p>
          <a:p>
            <a:pPr lvl="1"/>
            <a:r>
              <a:rPr lang="en-US"/>
              <a:t>Second level</a:t>
            </a:r>
          </a:p>
        </p:txBody>
      </p:sp>
      <p:sp>
        <p:nvSpPr>
          <p:cNvPr id="31" name="Text Placeholder 7">
            <a:extLst>
              <a:ext uri="{FF2B5EF4-FFF2-40B4-BE49-F238E27FC236}">
                <a16:creationId xmlns:a16="http://schemas.microsoft.com/office/drawing/2014/main" id="{11BFD035-7AF1-47EA-9F1C-AE04879DA45D}"/>
              </a:ext>
            </a:extLst>
          </p:cNvPr>
          <p:cNvSpPr>
            <a:spLocks noGrp="1"/>
          </p:cNvSpPr>
          <p:nvPr>
            <p:ph type="body" sz="quarter" idx="39" hasCustomPrompt="1"/>
          </p:nvPr>
        </p:nvSpPr>
        <p:spPr>
          <a:xfrm>
            <a:off x="3024487" y="2507927"/>
            <a:ext cx="1728216" cy="604730"/>
          </a:xfrm>
        </p:spPr>
        <p:txBody>
          <a:bodyPr lIns="36000" tIns="0" rIns="0" bIns="0" anchor="t" anchorCtr="0">
            <a:noAutofit/>
          </a:bodyPr>
          <a:lstStyle>
            <a:lvl1pPr marL="0" indent="0" algn="l">
              <a:buNone/>
              <a:defRPr sz="5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20XX</a:t>
            </a:r>
            <a:endParaRPr lang="ru-RU" dirty="0"/>
          </a:p>
        </p:txBody>
      </p:sp>
      <p:sp>
        <p:nvSpPr>
          <p:cNvPr id="32" name="Text Placeholder 2">
            <a:extLst>
              <a:ext uri="{FF2B5EF4-FFF2-40B4-BE49-F238E27FC236}">
                <a16:creationId xmlns:a16="http://schemas.microsoft.com/office/drawing/2014/main" id="{C0720D82-39E2-490D-913A-B6DA31CAC2BD}"/>
              </a:ext>
            </a:extLst>
          </p:cNvPr>
          <p:cNvSpPr>
            <a:spLocks noGrp="1"/>
          </p:cNvSpPr>
          <p:nvPr>
            <p:ph type="body" idx="40" hasCustomPrompt="1"/>
          </p:nvPr>
        </p:nvSpPr>
        <p:spPr>
          <a:xfrm>
            <a:off x="3024487" y="3136120"/>
            <a:ext cx="1728216" cy="228986"/>
          </a:xfrm>
        </p:spPr>
        <p:txBody>
          <a:bodyPr lIns="36000" tIns="0" rIns="0" bIns="0" anchor="t" anchorCtr="0">
            <a:normAutofit/>
          </a:bodyPr>
          <a:lstStyle>
            <a:lvl1pPr marL="0" indent="0">
              <a:buNone/>
              <a:defRPr sz="1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Month</a:t>
            </a:r>
          </a:p>
        </p:txBody>
      </p:sp>
      <p:sp>
        <p:nvSpPr>
          <p:cNvPr id="33" name="Text Placeholder 2">
            <a:extLst>
              <a:ext uri="{FF2B5EF4-FFF2-40B4-BE49-F238E27FC236}">
                <a16:creationId xmlns:a16="http://schemas.microsoft.com/office/drawing/2014/main" id="{F8CB98AA-B672-4560-9A4C-F0E472D7D508}"/>
              </a:ext>
            </a:extLst>
          </p:cNvPr>
          <p:cNvSpPr>
            <a:spLocks noGrp="1"/>
          </p:cNvSpPr>
          <p:nvPr>
            <p:ph type="body" idx="41" hasCustomPrompt="1"/>
          </p:nvPr>
        </p:nvSpPr>
        <p:spPr>
          <a:xfrm>
            <a:off x="5212360" y="3891527"/>
            <a:ext cx="1728216"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4" name="Text Placeholder 11">
            <a:extLst>
              <a:ext uri="{FF2B5EF4-FFF2-40B4-BE49-F238E27FC236}">
                <a16:creationId xmlns:a16="http://schemas.microsoft.com/office/drawing/2014/main" id="{051BF3E5-DBCA-46BD-A139-755813ECCCCA}"/>
              </a:ext>
            </a:extLst>
          </p:cNvPr>
          <p:cNvSpPr>
            <a:spLocks noGrp="1"/>
          </p:cNvSpPr>
          <p:nvPr>
            <p:ph type="body" sz="quarter" idx="42"/>
          </p:nvPr>
        </p:nvSpPr>
        <p:spPr>
          <a:xfrm>
            <a:off x="5212360" y="4276617"/>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a:lvl1pPr>
            <a:lvl2pPr marL="457200" indent="0">
              <a:buClr>
                <a:schemeClr val="tx2"/>
              </a:buClr>
              <a:buSzPct val="125000"/>
              <a:buFont typeface="Wingdings" panose="05000000000000000000" pitchFamily="2" charset="2"/>
              <a:buNone/>
              <a:defRPr sz="1200"/>
            </a:lvl2pPr>
          </a:lstStyle>
          <a:p>
            <a:pPr lvl="0"/>
            <a:r>
              <a:rPr lang="en-US"/>
              <a:t>Edit Master text styles</a:t>
            </a:r>
          </a:p>
          <a:p>
            <a:pPr lvl="1"/>
            <a:r>
              <a:rPr lang="en-US"/>
              <a:t>Second level</a:t>
            </a:r>
          </a:p>
        </p:txBody>
      </p:sp>
      <p:sp>
        <p:nvSpPr>
          <p:cNvPr id="35" name="Text Placeholder 7">
            <a:extLst>
              <a:ext uri="{FF2B5EF4-FFF2-40B4-BE49-F238E27FC236}">
                <a16:creationId xmlns:a16="http://schemas.microsoft.com/office/drawing/2014/main" id="{4E2B5368-5C92-477C-B64A-0B1236EC4718}"/>
              </a:ext>
            </a:extLst>
          </p:cNvPr>
          <p:cNvSpPr>
            <a:spLocks noGrp="1"/>
          </p:cNvSpPr>
          <p:nvPr>
            <p:ph type="body" sz="quarter" idx="43" hasCustomPrompt="1"/>
          </p:nvPr>
        </p:nvSpPr>
        <p:spPr>
          <a:xfrm>
            <a:off x="5212360" y="2507927"/>
            <a:ext cx="1728216" cy="604730"/>
          </a:xfrm>
        </p:spPr>
        <p:txBody>
          <a:bodyPr lIns="36000" tIns="0" rIns="0" bIns="0" anchor="t" anchorCtr="0">
            <a:noAutofit/>
          </a:bodyPr>
          <a:lstStyle>
            <a:lvl1pPr marL="0" indent="0" algn="l">
              <a:buNone/>
              <a:defRPr sz="5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20XX</a:t>
            </a:r>
            <a:endParaRPr lang="ru-RU" dirty="0"/>
          </a:p>
        </p:txBody>
      </p:sp>
      <p:sp>
        <p:nvSpPr>
          <p:cNvPr id="36" name="Text Placeholder 2">
            <a:extLst>
              <a:ext uri="{FF2B5EF4-FFF2-40B4-BE49-F238E27FC236}">
                <a16:creationId xmlns:a16="http://schemas.microsoft.com/office/drawing/2014/main" id="{11C29312-F699-465F-96BC-B65A2C3356B5}"/>
              </a:ext>
            </a:extLst>
          </p:cNvPr>
          <p:cNvSpPr>
            <a:spLocks noGrp="1"/>
          </p:cNvSpPr>
          <p:nvPr>
            <p:ph type="body" idx="44" hasCustomPrompt="1"/>
          </p:nvPr>
        </p:nvSpPr>
        <p:spPr>
          <a:xfrm>
            <a:off x="5212360" y="3136120"/>
            <a:ext cx="1728216" cy="228986"/>
          </a:xfrm>
        </p:spPr>
        <p:txBody>
          <a:bodyPr lIns="36000" tIns="0" rIns="0" bIns="0" anchor="t" anchorCtr="0">
            <a:normAutofit/>
          </a:bodyPr>
          <a:lstStyle>
            <a:lvl1pPr marL="0" indent="0">
              <a:buNone/>
              <a:defRPr sz="1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Month</a:t>
            </a:r>
          </a:p>
        </p:txBody>
      </p:sp>
      <p:sp>
        <p:nvSpPr>
          <p:cNvPr id="37" name="Text Placeholder 2">
            <a:extLst>
              <a:ext uri="{FF2B5EF4-FFF2-40B4-BE49-F238E27FC236}">
                <a16:creationId xmlns:a16="http://schemas.microsoft.com/office/drawing/2014/main" id="{D613D924-E33A-4DAE-B253-E9668378EC73}"/>
              </a:ext>
            </a:extLst>
          </p:cNvPr>
          <p:cNvSpPr>
            <a:spLocks noGrp="1"/>
          </p:cNvSpPr>
          <p:nvPr>
            <p:ph type="body" idx="45" hasCustomPrompt="1"/>
          </p:nvPr>
        </p:nvSpPr>
        <p:spPr>
          <a:xfrm>
            <a:off x="7400234" y="3891527"/>
            <a:ext cx="1728216"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8" name="Text Placeholder 11">
            <a:extLst>
              <a:ext uri="{FF2B5EF4-FFF2-40B4-BE49-F238E27FC236}">
                <a16:creationId xmlns:a16="http://schemas.microsoft.com/office/drawing/2014/main" id="{4C346CE6-85D2-4744-ABBA-4EB5E51EB80F}"/>
              </a:ext>
            </a:extLst>
          </p:cNvPr>
          <p:cNvSpPr>
            <a:spLocks noGrp="1"/>
          </p:cNvSpPr>
          <p:nvPr>
            <p:ph type="body" sz="quarter" idx="46"/>
          </p:nvPr>
        </p:nvSpPr>
        <p:spPr>
          <a:xfrm>
            <a:off x="7400234" y="4276617"/>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a:lvl1pPr>
            <a:lvl2pPr marL="457200" indent="0">
              <a:buClr>
                <a:schemeClr val="tx2"/>
              </a:buClr>
              <a:buSzPct val="125000"/>
              <a:buFont typeface="Wingdings" panose="05000000000000000000" pitchFamily="2" charset="2"/>
              <a:buNone/>
              <a:defRPr sz="1200"/>
            </a:lvl2pPr>
          </a:lstStyle>
          <a:p>
            <a:pPr lvl="0"/>
            <a:r>
              <a:rPr lang="en-US"/>
              <a:t>Edit Master text styles</a:t>
            </a:r>
          </a:p>
          <a:p>
            <a:pPr lvl="1"/>
            <a:r>
              <a:rPr lang="en-US"/>
              <a:t>Second level</a:t>
            </a:r>
          </a:p>
        </p:txBody>
      </p:sp>
      <p:sp>
        <p:nvSpPr>
          <p:cNvPr id="39" name="Text Placeholder 7">
            <a:extLst>
              <a:ext uri="{FF2B5EF4-FFF2-40B4-BE49-F238E27FC236}">
                <a16:creationId xmlns:a16="http://schemas.microsoft.com/office/drawing/2014/main" id="{0D7E5C35-923C-473E-8BB9-F2F1AB3A2BB4}"/>
              </a:ext>
            </a:extLst>
          </p:cNvPr>
          <p:cNvSpPr>
            <a:spLocks noGrp="1"/>
          </p:cNvSpPr>
          <p:nvPr>
            <p:ph type="body" sz="quarter" idx="47" hasCustomPrompt="1"/>
          </p:nvPr>
        </p:nvSpPr>
        <p:spPr>
          <a:xfrm>
            <a:off x="7400234" y="2507927"/>
            <a:ext cx="1728216" cy="604730"/>
          </a:xfrm>
        </p:spPr>
        <p:txBody>
          <a:bodyPr lIns="36000" tIns="0" rIns="0" bIns="0" anchor="t" anchorCtr="0">
            <a:noAutofit/>
          </a:bodyPr>
          <a:lstStyle>
            <a:lvl1pPr marL="0" indent="0" algn="l">
              <a:buNone/>
              <a:defRPr sz="5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20XX</a:t>
            </a:r>
            <a:endParaRPr lang="ru-RU" dirty="0"/>
          </a:p>
        </p:txBody>
      </p:sp>
      <p:sp>
        <p:nvSpPr>
          <p:cNvPr id="40" name="Text Placeholder 2">
            <a:extLst>
              <a:ext uri="{FF2B5EF4-FFF2-40B4-BE49-F238E27FC236}">
                <a16:creationId xmlns:a16="http://schemas.microsoft.com/office/drawing/2014/main" id="{756DD156-6646-433D-ABE8-CB244D53D6C1}"/>
              </a:ext>
            </a:extLst>
          </p:cNvPr>
          <p:cNvSpPr>
            <a:spLocks noGrp="1"/>
          </p:cNvSpPr>
          <p:nvPr>
            <p:ph type="body" idx="48" hasCustomPrompt="1"/>
          </p:nvPr>
        </p:nvSpPr>
        <p:spPr>
          <a:xfrm>
            <a:off x="7400234" y="3136120"/>
            <a:ext cx="1728216" cy="228986"/>
          </a:xfrm>
        </p:spPr>
        <p:txBody>
          <a:bodyPr lIns="36000" tIns="0" rIns="0" bIns="0" anchor="t" anchorCtr="0">
            <a:normAutofit/>
          </a:bodyPr>
          <a:lstStyle>
            <a:lvl1pPr marL="0" indent="0">
              <a:buNone/>
              <a:defRPr sz="1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Month</a:t>
            </a:r>
          </a:p>
        </p:txBody>
      </p:sp>
      <p:sp>
        <p:nvSpPr>
          <p:cNvPr id="41" name="Oval 40">
            <a:extLst>
              <a:ext uri="{FF2B5EF4-FFF2-40B4-BE49-F238E27FC236}">
                <a16:creationId xmlns:a16="http://schemas.microsoft.com/office/drawing/2014/main" id="{AC33C4CE-CEA6-4AC9-B1DB-8224A4517350}"/>
              </a:ext>
            </a:extLst>
          </p:cNvPr>
          <p:cNvSpPr/>
          <p:nvPr userDrawn="1"/>
        </p:nvSpPr>
        <p:spPr>
          <a:xfrm>
            <a:off x="3039908" y="3559701"/>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42" name="Oval 41">
            <a:extLst>
              <a:ext uri="{FF2B5EF4-FFF2-40B4-BE49-F238E27FC236}">
                <a16:creationId xmlns:a16="http://schemas.microsoft.com/office/drawing/2014/main" id="{371AA6E8-880E-404C-8BCA-7949D28E7AF8}"/>
              </a:ext>
            </a:extLst>
          </p:cNvPr>
          <p:cNvSpPr/>
          <p:nvPr userDrawn="1"/>
        </p:nvSpPr>
        <p:spPr>
          <a:xfrm>
            <a:off x="5227155" y="3559701"/>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43" name="Oval 42">
            <a:extLst>
              <a:ext uri="{FF2B5EF4-FFF2-40B4-BE49-F238E27FC236}">
                <a16:creationId xmlns:a16="http://schemas.microsoft.com/office/drawing/2014/main" id="{D7D3B90E-8FC3-4B84-A2BB-8862D5EC070B}"/>
              </a:ext>
            </a:extLst>
          </p:cNvPr>
          <p:cNvSpPr/>
          <p:nvPr userDrawn="1"/>
        </p:nvSpPr>
        <p:spPr>
          <a:xfrm>
            <a:off x="7414402" y="3559701"/>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44" name="Oval 43">
            <a:extLst>
              <a:ext uri="{FF2B5EF4-FFF2-40B4-BE49-F238E27FC236}">
                <a16:creationId xmlns:a16="http://schemas.microsoft.com/office/drawing/2014/main" id="{43E9DB54-6797-4300-B6CA-0A9CF186B458}"/>
              </a:ext>
            </a:extLst>
          </p:cNvPr>
          <p:cNvSpPr/>
          <p:nvPr userDrawn="1"/>
        </p:nvSpPr>
        <p:spPr>
          <a:xfrm>
            <a:off x="9601649" y="3559701"/>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45" name="Picture Placeholder 11">
            <a:extLst>
              <a:ext uri="{FF2B5EF4-FFF2-40B4-BE49-F238E27FC236}">
                <a16:creationId xmlns:a16="http://schemas.microsoft.com/office/drawing/2014/main" id="{48D7F0F9-4118-4257-9D45-A5772C2110D7}"/>
              </a:ext>
            </a:extLst>
          </p:cNvPr>
          <p:cNvSpPr>
            <a:spLocks noGrp="1"/>
          </p:cNvSpPr>
          <p:nvPr>
            <p:ph type="pic" sz="quarter" idx="49"/>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3653207624"/>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hasCustomPrompt="1"/>
          </p:nvPr>
        </p:nvSpPr>
        <p:spPr>
          <a:xfrm>
            <a:off x="836614" y="740998"/>
            <a:ext cx="2759105" cy="568800"/>
          </a:xfrm>
        </p:spPr>
        <p:txBody>
          <a:bodyPr lIns="36000" tIns="0" rIns="0" bIns="0">
            <a:noAutofit/>
          </a:bodyPr>
          <a:lstStyle/>
          <a:p>
            <a:r>
              <a:rPr lang="en-US" dirty="0"/>
              <a:t>Title Here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4/24/19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836615" y="1377833"/>
            <a:ext cx="2760828" cy="1630062"/>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0" name="Table Placeholder 9">
            <a:extLst>
              <a:ext uri="{FF2B5EF4-FFF2-40B4-BE49-F238E27FC236}">
                <a16:creationId xmlns:a16="http://schemas.microsoft.com/office/drawing/2014/main" id="{36EC64A7-7FE6-41B3-B27F-E6B0C0BAA1FD}"/>
              </a:ext>
            </a:extLst>
          </p:cNvPr>
          <p:cNvSpPr>
            <a:spLocks noGrp="1"/>
          </p:cNvSpPr>
          <p:nvPr>
            <p:ph type="tbl" sz="quarter" idx="25"/>
          </p:nvPr>
        </p:nvSpPr>
        <p:spPr>
          <a:xfrm>
            <a:off x="3983038" y="740998"/>
            <a:ext cx="6159583" cy="4650632"/>
          </a:xfrm>
        </p:spPr>
        <p:txBody>
          <a:bodyPr anchor="ctr" anchorCtr="0">
            <a:noAutofit/>
          </a:bodyPr>
          <a:lstStyle>
            <a:lvl1pPr marL="0" indent="0" algn="ctr">
              <a:buNone/>
              <a:defRPr sz="1800"/>
            </a:lvl1pPr>
          </a:lstStyle>
          <a:p>
            <a:r>
              <a:rPr lang="en-US"/>
              <a:t>Click icon to add table</a:t>
            </a:r>
            <a:endParaRPr lang="ru-RU" dirty="0"/>
          </a:p>
        </p:txBody>
      </p:sp>
      <p:sp>
        <p:nvSpPr>
          <p:cNvPr id="11" name="Picture Placeholder 11">
            <a:extLst>
              <a:ext uri="{FF2B5EF4-FFF2-40B4-BE49-F238E27FC236}">
                <a16:creationId xmlns:a16="http://schemas.microsoft.com/office/drawing/2014/main" id="{48D7F0F9-4118-4257-9D45-A5772C2110D7}"/>
              </a:ext>
            </a:extLst>
          </p:cNvPr>
          <p:cNvSpPr>
            <a:spLocks noGrp="1"/>
          </p:cNvSpPr>
          <p:nvPr>
            <p:ph type="pic" sz="quarter" idx="26"/>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1229157464"/>
      </p:ext>
    </p:extLst>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320EF9D-83C9-45F8-AAA9-A9768470F99F}"/>
              </a:ext>
            </a:extLst>
          </p:cNvPr>
          <p:cNvSpPr/>
          <p:nvPr userDrawn="1"/>
        </p:nvSpPr>
        <p:spPr>
          <a:xfrm>
            <a:off x="0" y="1613512"/>
            <a:ext cx="12192000" cy="2743200"/>
          </a:xfrm>
          <a:prstGeom prst="rect">
            <a:avLst/>
          </a:prstGeom>
          <a:gradFill>
            <a:gsLst>
              <a:gs pos="0">
                <a:schemeClr val="accent1">
                  <a:lumMod val="75000"/>
                  <a:alpha val="20000"/>
                </a:schemeClr>
              </a:gs>
              <a:gs pos="100000">
                <a:schemeClr val="bg2">
                  <a:alpha val="2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2" name="Picture Placeholder 11">
            <a:extLst>
              <a:ext uri="{FF2B5EF4-FFF2-40B4-BE49-F238E27FC236}">
                <a16:creationId xmlns:a16="http://schemas.microsoft.com/office/drawing/2014/main" id="{9CB4EFCF-84EC-4420-9A2B-7C028E7505B0}"/>
              </a:ext>
            </a:extLst>
          </p:cNvPr>
          <p:cNvSpPr>
            <a:spLocks noGrp="1"/>
          </p:cNvSpPr>
          <p:nvPr>
            <p:ph type="pic" sz="quarter" idx="49"/>
          </p:nvPr>
        </p:nvSpPr>
        <p:spPr>
          <a:xfrm>
            <a:off x="4724400" y="1613512"/>
            <a:ext cx="2743200" cy="2743200"/>
          </a:xfrm>
        </p:spPr>
        <p:txBody>
          <a:bodyPr anchor="ctr" anchorCtr="0">
            <a:noAutofit/>
          </a:bodyPr>
          <a:lstStyle>
            <a:lvl1pPr marL="0" indent="0" algn="ctr">
              <a:buNone/>
              <a:defRPr sz="1800"/>
            </a:lvl1pPr>
          </a:lstStyle>
          <a:p>
            <a:r>
              <a:rPr lang="en-US"/>
              <a:t>Click icon to add picture</a:t>
            </a:r>
            <a:endParaRPr lang="ru-RU" dirty="0"/>
          </a:p>
        </p:txBody>
      </p:sp>
      <p:sp>
        <p:nvSpPr>
          <p:cNvPr id="42" name="Picture Placeholder 11">
            <a:extLst>
              <a:ext uri="{FF2B5EF4-FFF2-40B4-BE49-F238E27FC236}">
                <a16:creationId xmlns:a16="http://schemas.microsoft.com/office/drawing/2014/main" id="{3C20DBAD-9FE7-4F62-B952-1D72DC8B9A73}"/>
              </a:ext>
            </a:extLst>
          </p:cNvPr>
          <p:cNvSpPr>
            <a:spLocks noGrp="1"/>
          </p:cNvSpPr>
          <p:nvPr>
            <p:ph type="pic" sz="quarter" idx="50"/>
          </p:nvPr>
        </p:nvSpPr>
        <p:spPr>
          <a:xfrm>
            <a:off x="1981200" y="1613512"/>
            <a:ext cx="2743200" cy="2743200"/>
          </a:xfrm>
        </p:spPr>
        <p:txBody>
          <a:bodyPr anchor="ctr" anchorCtr="0">
            <a:noAutofit/>
          </a:bodyPr>
          <a:lstStyle>
            <a:lvl1pPr marL="0" indent="0" algn="ctr">
              <a:buNone/>
              <a:defRPr sz="1800"/>
            </a:lvl1pPr>
          </a:lstStyle>
          <a:p>
            <a:r>
              <a:rPr lang="en-US"/>
              <a:t>Click icon to add picture</a:t>
            </a:r>
            <a:endParaRPr lang="ru-RU" dirty="0"/>
          </a:p>
        </p:txBody>
      </p:sp>
      <p:sp>
        <p:nvSpPr>
          <p:cNvPr id="43" name="Picture Placeholder 11">
            <a:extLst>
              <a:ext uri="{FF2B5EF4-FFF2-40B4-BE49-F238E27FC236}">
                <a16:creationId xmlns:a16="http://schemas.microsoft.com/office/drawing/2014/main" id="{6AE95BF3-594D-4F6F-95D5-18D8A51D5197}"/>
              </a:ext>
            </a:extLst>
          </p:cNvPr>
          <p:cNvSpPr>
            <a:spLocks noGrp="1"/>
          </p:cNvSpPr>
          <p:nvPr>
            <p:ph type="pic" sz="quarter" idx="51"/>
          </p:nvPr>
        </p:nvSpPr>
        <p:spPr>
          <a:xfrm>
            <a:off x="7466232" y="1613512"/>
            <a:ext cx="2743200" cy="2743200"/>
          </a:xfrm>
        </p:spPr>
        <p:txBody>
          <a:bodyPr anchor="ctr" anchorCtr="0">
            <a:noAutofit/>
          </a:bodyPr>
          <a:lstStyle>
            <a:lvl1pPr marL="0" indent="0" algn="ctr">
              <a:buNone/>
              <a:defRPr sz="1800"/>
            </a:lvl1pPr>
          </a:lstStyle>
          <a:p>
            <a:r>
              <a:rPr lang="en-US"/>
              <a:t>Click icon to add picture</a:t>
            </a:r>
            <a:endParaRPr lang="ru-RU"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4/24/19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hasCustomPrompt="1"/>
          </p:nvPr>
        </p:nvSpPr>
        <p:spPr>
          <a:xfrm>
            <a:off x="2398800" y="4492967"/>
            <a:ext cx="1908000" cy="334918"/>
          </a:xfrm>
        </p:spPr>
        <p:txBody>
          <a:bodyPr lIns="36000" tIns="0" rIns="0" bIns="0" anchor="b">
            <a:normAutofit/>
          </a:bodyPr>
          <a:lstStyle>
            <a:lvl1pPr marL="0" indent="0" algn="ctr">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p:nvPr>
        </p:nvSpPr>
        <p:spPr>
          <a:xfrm>
            <a:off x="2398800" y="4878058"/>
            <a:ext cx="1908000" cy="234269"/>
          </a:xfrm>
        </p:spPr>
        <p:txBody>
          <a:bodyPr lIns="36000" tIns="0" rIns="0" bIns="0">
            <a:noAutofit/>
          </a:bodyPr>
          <a:lstStyle>
            <a:lvl1pPr marL="0" indent="0" algn="ctr">
              <a:buClr>
                <a:schemeClr val="tx2"/>
              </a:buClr>
              <a:buSzPct val="125000"/>
              <a:buFont typeface="Wingdings" panose="05000000000000000000" pitchFamily="2" charset="2"/>
              <a:buNone/>
              <a:defRPr sz="1400">
                <a:solidFill>
                  <a:schemeClr val="tx2"/>
                </a:solidFill>
              </a:defRPr>
            </a:lvl1pPr>
            <a:lvl2pPr marL="457200" indent="0" algn="ctr">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p:txBody>
      </p:sp>
      <p:sp>
        <p:nvSpPr>
          <p:cNvPr id="19" name="Text Placeholder 2">
            <a:extLst>
              <a:ext uri="{FF2B5EF4-FFF2-40B4-BE49-F238E27FC236}">
                <a16:creationId xmlns:a16="http://schemas.microsoft.com/office/drawing/2014/main" id="{91323B59-309B-4779-B127-7711E7D88F11}"/>
              </a:ext>
            </a:extLst>
          </p:cNvPr>
          <p:cNvSpPr>
            <a:spLocks noGrp="1"/>
          </p:cNvSpPr>
          <p:nvPr>
            <p:ph type="body" idx="32" hasCustomPrompt="1"/>
          </p:nvPr>
        </p:nvSpPr>
        <p:spPr>
          <a:xfrm>
            <a:off x="2398800" y="5138591"/>
            <a:ext cx="1908000" cy="693882"/>
          </a:xfrm>
        </p:spPr>
        <p:txBody>
          <a:bodyPr lIns="36000" tIns="0" rIns="0" bIns="0" anchor="t" anchorCtr="0">
            <a:normAutofit/>
          </a:bodyPr>
          <a:lstStyle>
            <a:lvl1pPr marL="0" indent="0" algn="ctr">
              <a:buNone/>
              <a:defRPr sz="1200" b="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a:t>
            </a:r>
          </a:p>
        </p:txBody>
      </p:sp>
      <p:sp>
        <p:nvSpPr>
          <p:cNvPr id="29" name="Text Placeholder 2">
            <a:extLst>
              <a:ext uri="{FF2B5EF4-FFF2-40B4-BE49-F238E27FC236}">
                <a16:creationId xmlns:a16="http://schemas.microsoft.com/office/drawing/2014/main" id="{B18DF9D1-5757-4445-9078-38760F447FFE}"/>
              </a:ext>
            </a:extLst>
          </p:cNvPr>
          <p:cNvSpPr>
            <a:spLocks noGrp="1"/>
          </p:cNvSpPr>
          <p:nvPr>
            <p:ph type="body" idx="37" hasCustomPrompt="1"/>
          </p:nvPr>
        </p:nvSpPr>
        <p:spPr>
          <a:xfrm>
            <a:off x="5142000" y="4492967"/>
            <a:ext cx="1908000" cy="334918"/>
          </a:xfrm>
        </p:spPr>
        <p:txBody>
          <a:bodyPr lIns="36000" tIns="0" rIns="0" bIns="0" anchor="b">
            <a:normAutofit/>
          </a:bodyPr>
          <a:lstStyle>
            <a:lvl1pPr marL="0" indent="0" algn="ctr">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0" name="Text Placeholder 11">
            <a:extLst>
              <a:ext uri="{FF2B5EF4-FFF2-40B4-BE49-F238E27FC236}">
                <a16:creationId xmlns:a16="http://schemas.microsoft.com/office/drawing/2014/main" id="{993B8732-2AA4-40C3-A4A3-44C5803BDA1C}"/>
              </a:ext>
            </a:extLst>
          </p:cNvPr>
          <p:cNvSpPr>
            <a:spLocks noGrp="1"/>
          </p:cNvSpPr>
          <p:nvPr>
            <p:ph type="body" sz="quarter" idx="38"/>
          </p:nvPr>
        </p:nvSpPr>
        <p:spPr>
          <a:xfrm>
            <a:off x="5142000" y="4878058"/>
            <a:ext cx="1908000" cy="234269"/>
          </a:xfrm>
        </p:spPr>
        <p:txBody>
          <a:bodyPr lIns="36000" tIns="0" rIns="0" bIns="0">
            <a:noAutofit/>
          </a:bodyPr>
          <a:lstStyle>
            <a:lvl1pPr marL="0" indent="0" algn="ctr">
              <a:buClr>
                <a:schemeClr val="tx2"/>
              </a:buClr>
              <a:buSzPct val="125000"/>
              <a:buFont typeface="Wingdings" panose="05000000000000000000" pitchFamily="2" charset="2"/>
              <a:buNone/>
              <a:defRPr sz="1400">
                <a:solidFill>
                  <a:schemeClr val="tx2"/>
                </a:solidFill>
              </a:defRPr>
            </a:lvl1pPr>
            <a:lvl2pPr marL="457200" indent="0" algn="ctr">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p:txBody>
      </p:sp>
      <p:sp>
        <p:nvSpPr>
          <p:cNvPr id="32" name="Text Placeholder 2">
            <a:extLst>
              <a:ext uri="{FF2B5EF4-FFF2-40B4-BE49-F238E27FC236}">
                <a16:creationId xmlns:a16="http://schemas.microsoft.com/office/drawing/2014/main" id="{C0720D82-39E2-490D-913A-B6DA31CAC2BD}"/>
              </a:ext>
            </a:extLst>
          </p:cNvPr>
          <p:cNvSpPr>
            <a:spLocks noGrp="1"/>
          </p:cNvSpPr>
          <p:nvPr>
            <p:ph type="body" idx="40" hasCustomPrompt="1"/>
          </p:nvPr>
        </p:nvSpPr>
        <p:spPr>
          <a:xfrm>
            <a:off x="5142000" y="5138591"/>
            <a:ext cx="1908000" cy="693882"/>
          </a:xfrm>
        </p:spPr>
        <p:txBody>
          <a:bodyPr lIns="36000" tIns="0" rIns="0" bIns="0" anchor="t" anchorCtr="0">
            <a:normAutofit/>
          </a:bodyPr>
          <a:lstStyle>
            <a:lvl1pPr marL="0" indent="0" algn="ctr">
              <a:buNone/>
              <a:defRPr sz="1200" b="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a:t>
            </a:r>
          </a:p>
        </p:txBody>
      </p:sp>
      <p:sp>
        <p:nvSpPr>
          <p:cNvPr id="33" name="Text Placeholder 2">
            <a:extLst>
              <a:ext uri="{FF2B5EF4-FFF2-40B4-BE49-F238E27FC236}">
                <a16:creationId xmlns:a16="http://schemas.microsoft.com/office/drawing/2014/main" id="{F8CB98AA-B672-4560-9A4C-F0E472D7D508}"/>
              </a:ext>
            </a:extLst>
          </p:cNvPr>
          <p:cNvSpPr>
            <a:spLocks noGrp="1"/>
          </p:cNvSpPr>
          <p:nvPr>
            <p:ph type="body" idx="41" hasCustomPrompt="1"/>
          </p:nvPr>
        </p:nvSpPr>
        <p:spPr>
          <a:xfrm>
            <a:off x="7900579" y="4492967"/>
            <a:ext cx="1908000" cy="334918"/>
          </a:xfrm>
        </p:spPr>
        <p:txBody>
          <a:bodyPr lIns="36000" tIns="0" rIns="0" bIns="0" anchor="b">
            <a:normAutofit/>
          </a:bodyPr>
          <a:lstStyle>
            <a:lvl1pPr marL="0" indent="0" algn="ctr">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4" name="Text Placeholder 11">
            <a:extLst>
              <a:ext uri="{FF2B5EF4-FFF2-40B4-BE49-F238E27FC236}">
                <a16:creationId xmlns:a16="http://schemas.microsoft.com/office/drawing/2014/main" id="{051BF3E5-DBCA-46BD-A139-755813ECCCCA}"/>
              </a:ext>
            </a:extLst>
          </p:cNvPr>
          <p:cNvSpPr>
            <a:spLocks noGrp="1"/>
          </p:cNvSpPr>
          <p:nvPr>
            <p:ph type="body" sz="quarter" idx="42"/>
          </p:nvPr>
        </p:nvSpPr>
        <p:spPr>
          <a:xfrm>
            <a:off x="7900579" y="4878058"/>
            <a:ext cx="1908000" cy="234269"/>
          </a:xfrm>
        </p:spPr>
        <p:txBody>
          <a:bodyPr lIns="36000" tIns="0" rIns="0" bIns="0">
            <a:noAutofit/>
          </a:bodyPr>
          <a:lstStyle>
            <a:lvl1pPr marL="0" indent="0" algn="ctr">
              <a:buClr>
                <a:schemeClr val="tx2"/>
              </a:buClr>
              <a:buSzPct val="125000"/>
              <a:buFont typeface="Wingdings" panose="05000000000000000000" pitchFamily="2" charset="2"/>
              <a:buNone/>
              <a:defRPr sz="1400">
                <a:solidFill>
                  <a:schemeClr val="tx2"/>
                </a:solidFill>
              </a:defRPr>
            </a:lvl1pPr>
            <a:lvl2pPr marL="457200" indent="0" algn="ctr">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p:txBody>
      </p:sp>
      <p:sp>
        <p:nvSpPr>
          <p:cNvPr id="36" name="Text Placeholder 2">
            <a:extLst>
              <a:ext uri="{FF2B5EF4-FFF2-40B4-BE49-F238E27FC236}">
                <a16:creationId xmlns:a16="http://schemas.microsoft.com/office/drawing/2014/main" id="{11C29312-F699-465F-96BC-B65A2C3356B5}"/>
              </a:ext>
            </a:extLst>
          </p:cNvPr>
          <p:cNvSpPr>
            <a:spLocks noGrp="1"/>
          </p:cNvSpPr>
          <p:nvPr>
            <p:ph type="body" idx="44" hasCustomPrompt="1"/>
          </p:nvPr>
        </p:nvSpPr>
        <p:spPr>
          <a:xfrm>
            <a:off x="7900579" y="5138591"/>
            <a:ext cx="1908000" cy="693882"/>
          </a:xfrm>
        </p:spPr>
        <p:txBody>
          <a:bodyPr lIns="36000" tIns="0" rIns="0" bIns="0" anchor="t" anchorCtr="0">
            <a:normAutofit/>
          </a:bodyPr>
          <a:lstStyle>
            <a:lvl1pPr marL="0" indent="0" algn="ctr">
              <a:buNone/>
              <a:defRPr sz="1200" b="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a:t>
            </a:r>
          </a:p>
        </p:txBody>
      </p:sp>
      <p:sp>
        <p:nvSpPr>
          <p:cNvPr id="22"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669593623"/>
      </p:ext>
    </p:extLst>
  </p:cSld>
  <p:clrMapOvr>
    <a:masterClrMapping/>
  </p:clrMapOvr>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4/24/19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836614" y="1377833"/>
            <a:ext cx="9535686" cy="61888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5" name="Text Placeholder 2">
            <a:extLst>
              <a:ext uri="{FF2B5EF4-FFF2-40B4-BE49-F238E27FC236}">
                <a16:creationId xmlns:a16="http://schemas.microsoft.com/office/drawing/2014/main" id="{E6BA5EAA-9D1F-41A8-B061-8C18B61C4F65}"/>
              </a:ext>
            </a:extLst>
          </p:cNvPr>
          <p:cNvSpPr>
            <a:spLocks noGrp="1"/>
          </p:cNvSpPr>
          <p:nvPr>
            <p:ph type="body" idx="1" hasCustomPrompt="1"/>
          </p:nvPr>
        </p:nvSpPr>
        <p:spPr>
          <a:xfrm>
            <a:off x="1975465" y="2564315"/>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46" name="Text Placeholder 11">
            <a:extLst>
              <a:ext uri="{FF2B5EF4-FFF2-40B4-BE49-F238E27FC236}">
                <a16:creationId xmlns:a16="http://schemas.microsoft.com/office/drawing/2014/main" id="{60E8EB22-EE54-4319-BFD9-B51D4D584ADF}"/>
              </a:ext>
            </a:extLst>
          </p:cNvPr>
          <p:cNvSpPr>
            <a:spLocks noGrp="1"/>
          </p:cNvSpPr>
          <p:nvPr>
            <p:ph type="body" sz="quarter" idx="13"/>
          </p:nvPr>
        </p:nvSpPr>
        <p:spPr>
          <a:xfrm>
            <a:off x="1975465" y="2949406"/>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a:p>
            <a:pPr lvl="1"/>
            <a:r>
              <a:rPr lang="en-US"/>
              <a:t>Second level</a:t>
            </a:r>
          </a:p>
        </p:txBody>
      </p:sp>
      <p:sp>
        <p:nvSpPr>
          <p:cNvPr id="12" name="Picture Placeholder 11">
            <a:extLst>
              <a:ext uri="{FF2B5EF4-FFF2-40B4-BE49-F238E27FC236}">
                <a16:creationId xmlns:a16="http://schemas.microsoft.com/office/drawing/2014/main" id="{50604DC3-2547-4A5A-8AF8-1051ADC267D3}"/>
              </a:ext>
            </a:extLst>
          </p:cNvPr>
          <p:cNvSpPr>
            <a:spLocks noGrp="1"/>
          </p:cNvSpPr>
          <p:nvPr>
            <p:ph type="pic" sz="quarter" idx="25"/>
          </p:nvPr>
        </p:nvSpPr>
        <p:spPr>
          <a:xfrm>
            <a:off x="836614" y="2647025"/>
            <a:ext cx="960120" cy="961200"/>
          </a:xfrm>
        </p:spPr>
        <p:txBody>
          <a:bodyPr anchor="ctr" anchorCtr="0">
            <a:noAutofit/>
          </a:bodyPr>
          <a:lstStyle>
            <a:lvl1pPr marL="0" indent="0" algn="ctr">
              <a:buNone/>
              <a:defRPr sz="1800">
                <a:solidFill>
                  <a:schemeClr val="tx1"/>
                </a:solidFill>
              </a:defRPr>
            </a:lvl1pPr>
          </a:lstStyle>
          <a:p>
            <a:r>
              <a:rPr lang="en-US"/>
              <a:t>Click icon to add picture</a:t>
            </a:r>
            <a:endParaRPr lang="ru-RU" dirty="0"/>
          </a:p>
        </p:txBody>
      </p:sp>
      <p:sp>
        <p:nvSpPr>
          <p:cNvPr id="47" name="Text Placeholder 2">
            <a:extLst>
              <a:ext uri="{FF2B5EF4-FFF2-40B4-BE49-F238E27FC236}">
                <a16:creationId xmlns:a16="http://schemas.microsoft.com/office/drawing/2014/main" id="{D21D8720-648F-4748-B19E-15B596D77B9F}"/>
              </a:ext>
            </a:extLst>
          </p:cNvPr>
          <p:cNvSpPr>
            <a:spLocks noGrp="1"/>
          </p:cNvSpPr>
          <p:nvPr>
            <p:ph type="body" idx="26" hasCustomPrompt="1"/>
          </p:nvPr>
        </p:nvSpPr>
        <p:spPr>
          <a:xfrm>
            <a:off x="1975465" y="4130482"/>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48" name="Text Placeholder 11">
            <a:extLst>
              <a:ext uri="{FF2B5EF4-FFF2-40B4-BE49-F238E27FC236}">
                <a16:creationId xmlns:a16="http://schemas.microsoft.com/office/drawing/2014/main" id="{E31B211B-885A-40F6-A25D-6EDF68FBD3A5}"/>
              </a:ext>
            </a:extLst>
          </p:cNvPr>
          <p:cNvSpPr>
            <a:spLocks noGrp="1"/>
          </p:cNvSpPr>
          <p:nvPr>
            <p:ph type="body" sz="quarter" idx="27"/>
          </p:nvPr>
        </p:nvSpPr>
        <p:spPr>
          <a:xfrm>
            <a:off x="1975465" y="4515573"/>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a:p>
            <a:pPr lvl="1"/>
            <a:r>
              <a:rPr lang="en-US"/>
              <a:t>Second level</a:t>
            </a:r>
          </a:p>
        </p:txBody>
      </p:sp>
      <p:sp>
        <p:nvSpPr>
          <p:cNvPr id="49" name="Picture Placeholder 11">
            <a:extLst>
              <a:ext uri="{FF2B5EF4-FFF2-40B4-BE49-F238E27FC236}">
                <a16:creationId xmlns:a16="http://schemas.microsoft.com/office/drawing/2014/main" id="{C2F4D19D-CC90-455D-8947-5DCD00EA921C}"/>
              </a:ext>
            </a:extLst>
          </p:cNvPr>
          <p:cNvSpPr>
            <a:spLocks noGrp="1"/>
          </p:cNvSpPr>
          <p:nvPr>
            <p:ph type="pic" sz="quarter" idx="28"/>
          </p:nvPr>
        </p:nvSpPr>
        <p:spPr>
          <a:xfrm>
            <a:off x="836614" y="4213192"/>
            <a:ext cx="960120" cy="961200"/>
          </a:xfrm>
        </p:spPr>
        <p:txBody>
          <a:bodyPr anchor="ctr" anchorCtr="0">
            <a:noAutofit/>
          </a:bodyPr>
          <a:lstStyle>
            <a:lvl1pPr marL="0" indent="0" algn="ctr">
              <a:buNone/>
              <a:defRPr sz="1800">
                <a:solidFill>
                  <a:schemeClr val="tx1"/>
                </a:solidFill>
              </a:defRPr>
            </a:lvl1pPr>
          </a:lstStyle>
          <a:p>
            <a:r>
              <a:rPr lang="en-US"/>
              <a:t>Click icon to add picture</a:t>
            </a:r>
            <a:endParaRPr lang="ru-RU" dirty="0"/>
          </a:p>
        </p:txBody>
      </p:sp>
      <p:sp>
        <p:nvSpPr>
          <p:cNvPr id="50" name="Text Placeholder 2">
            <a:extLst>
              <a:ext uri="{FF2B5EF4-FFF2-40B4-BE49-F238E27FC236}">
                <a16:creationId xmlns:a16="http://schemas.microsoft.com/office/drawing/2014/main" id="{D5CAA23C-172B-4B6C-BB10-4F4DB6CFD19B}"/>
              </a:ext>
            </a:extLst>
          </p:cNvPr>
          <p:cNvSpPr>
            <a:spLocks noGrp="1"/>
          </p:cNvSpPr>
          <p:nvPr>
            <p:ph type="body" idx="29" hasCustomPrompt="1"/>
          </p:nvPr>
        </p:nvSpPr>
        <p:spPr>
          <a:xfrm>
            <a:off x="5532112" y="2564315"/>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51" name="Text Placeholder 11">
            <a:extLst>
              <a:ext uri="{FF2B5EF4-FFF2-40B4-BE49-F238E27FC236}">
                <a16:creationId xmlns:a16="http://schemas.microsoft.com/office/drawing/2014/main" id="{5873C0A4-108E-4DD1-A604-311D061489DF}"/>
              </a:ext>
            </a:extLst>
          </p:cNvPr>
          <p:cNvSpPr>
            <a:spLocks noGrp="1"/>
          </p:cNvSpPr>
          <p:nvPr>
            <p:ph type="body" sz="quarter" idx="30"/>
          </p:nvPr>
        </p:nvSpPr>
        <p:spPr>
          <a:xfrm>
            <a:off x="5532112" y="2949406"/>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a:p>
            <a:pPr lvl="1"/>
            <a:r>
              <a:rPr lang="en-US"/>
              <a:t>Second level</a:t>
            </a:r>
          </a:p>
        </p:txBody>
      </p:sp>
      <p:sp>
        <p:nvSpPr>
          <p:cNvPr id="52" name="Picture Placeholder 11">
            <a:extLst>
              <a:ext uri="{FF2B5EF4-FFF2-40B4-BE49-F238E27FC236}">
                <a16:creationId xmlns:a16="http://schemas.microsoft.com/office/drawing/2014/main" id="{FA4996C0-7B37-42C4-BDFF-F0C54D4A88C9}"/>
              </a:ext>
            </a:extLst>
          </p:cNvPr>
          <p:cNvSpPr>
            <a:spLocks noGrp="1"/>
          </p:cNvSpPr>
          <p:nvPr>
            <p:ph type="pic" sz="quarter" idx="31"/>
          </p:nvPr>
        </p:nvSpPr>
        <p:spPr>
          <a:xfrm>
            <a:off x="4393261" y="2647025"/>
            <a:ext cx="960120" cy="961200"/>
          </a:xfrm>
        </p:spPr>
        <p:txBody>
          <a:bodyPr anchor="ctr" anchorCtr="0">
            <a:noAutofit/>
          </a:bodyPr>
          <a:lstStyle>
            <a:lvl1pPr marL="0" indent="0" algn="ctr">
              <a:buNone/>
              <a:defRPr sz="1800">
                <a:solidFill>
                  <a:schemeClr val="tx1"/>
                </a:solidFill>
              </a:defRPr>
            </a:lvl1pPr>
          </a:lstStyle>
          <a:p>
            <a:r>
              <a:rPr lang="en-US"/>
              <a:t>Click icon to add picture</a:t>
            </a:r>
            <a:endParaRPr lang="ru-RU" dirty="0"/>
          </a:p>
        </p:txBody>
      </p:sp>
      <p:sp>
        <p:nvSpPr>
          <p:cNvPr id="53" name="Text Placeholder 2">
            <a:extLst>
              <a:ext uri="{FF2B5EF4-FFF2-40B4-BE49-F238E27FC236}">
                <a16:creationId xmlns:a16="http://schemas.microsoft.com/office/drawing/2014/main" id="{FE2C9DE6-67CA-4E0C-8A51-B7AC8BD5AE98}"/>
              </a:ext>
            </a:extLst>
          </p:cNvPr>
          <p:cNvSpPr>
            <a:spLocks noGrp="1"/>
          </p:cNvSpPr>
          <p:nvPr>
            <p:ph type="body" idx="32" hasCustomPrompt="1"/>
          </p:nvPr>
        </p:nvSpPr>
        <p:spPr>
          <a:xfrm>
            <a:off x="5532112" y="4130482"/>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54" name="Text Placeholder 11">
            <a:extLst>
              <a:ext uri="{FF2B5EF4-FFF2-40B4-BE49-F238E27FC236}">
                <a16:creationId xmlns:a16="http://schemas.microsoft.com/office/drawing/2014/main" id="{052A6B3A-E7C7-42AC-A91D-7921E2DCA42A}"/>
              </a:ext>
            </a:extLst>
          </p:cNvPr>
          <p:cNvSpPr>
            <a:spLocks noGrp="1"/>
          </p:cNvSpPr>
          <p:nvPr>
            <p:ph type="body" sz="quarter" idx="33"/>
          </p:nvPr>
        </p:nvSpPr>
        <p:spPr>
          <a:xfrm>
            <a:off x="5532112" y="4515573"/>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a:p>
            <a:pPr lvl="1"/>
            <a:r>
              <a:rPr lang="en-US"/>
              <a:t>Second level</a:t>
            </a:r>
          </a:p>
        </p:txBody>
      </p:sp>
      <p:sp>
        <p:nvSpPr>
          <p:cNvPr id="55" name="Picture Placeholder 11">
            <a:extLst>
              <a:ext uri="{FF2B5EF4-FFF2-40B4-BE49-F238E27FC236}">
                <a16:creationId xmlns:a16="http://schemas.microsoft.com/office/drawing/2014/main" id="{BDE373C5-22C4-4D2E-B2C9-747EA0C709E1}"/>
              </a:ext>
            </a:extLst>
          </p:cNvPr>
          <p:cNvSpPr>
            <a:spLocks noGrp="1"/>
          </p:cNvSpPr>
          <p:nvPr>
            <p:ph type="pic" sz="quarter" idx="34"/>
          </p:nvPr>
        </p:nvSpPr>
        <p:spPr>
          <a:xfrm>
            <a:off x="4393261" y="4213192"/>
            <a:ext cx="960120" cy="961200"/>
          </a:xfrm>
        </p:spPr>
        <p:txBody>
          <a:bodyPr anchor="ctr" anchorCtr="0">
            <a:noAutofit/>
          </a:bodyPr>
          <a:lstStyle>
            <a:lvl1pPr marL="0" indent="0" algn="ctr">
              <a:buNone/>
              <a:defRPr sz="1800">
                <a:solidFill>
                  <a:schemeClr val="tx1"/>
                </a:solidFill>
              </a:defRPr>
            </a:lvl1pPr>
          </a:lstStyle>
          <a:p>
            <a:r>
              <a:rPr lang="en-US"/>
              <a:t>Click icon to add picture</a:t>
            </a:r>
            <a:endParaRPr lang="ru-RU" dirty="0"/>
          </a:p>
        </p:txBody>
      </p:sp>
      <p:sp>
        <p:nvSpPr>
          <p:cNvPr id="56" name="Text Placeholder 2">
            <a:extLst>
              <a:ext uri="{FF2B5EF4-FFF2-40B4-BE49-F238E27FC236}">
                <a16:creationId xmlns:a16="http://schemas.microsoft.com/office/drawing/2014/main" id="{DF658B1C-69F4-44D8-97E9-5536A307168D}"/>
              </a:ext>
            </a:extLst>
          </p:cNvPr>
          <p:cNvSpPr>
            <a:spLocks noGrp="1"/>
          </p:cNvSpPr>
          <p:nvPr>
            <p:ph type="body" idx="35" hasCustomPrompt="1"/>
          </p:nvPr>
        </p:nvSpPr>
        <p:spPr>
          <a:xfrm>
            <a:off x="9088759" y="2564315"/>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57" name="Text Placeholder 11">
            <a:extLst>
              <a:ext uri="{FF2B5EF4-FFF2-40B4-BE49-F238E27FC236}">
                <a16:creationId xmlns:a16="http://schemas.microsoft.com/office/drawing/2014/main" id="{E49F5D3C-52A4-4CF3-9C76-8E7F4AD06745}"/>
              </a:ext>
            </a:extLst>
          </p:cNvPr>
          <p:cNvSpPr>
            <a:spLocks noGrp="1"/>
          </p:cNvSpPr>
          <p:nvPr>
            <p:ph type="body" sz="quarter" idx="36"/>
          </p:nvPr>
        </p:nvSpPr>
        <p:spPr>
          <a:xfrm>
            <a:off x="9088759" y="2949406"/>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a:p>
            <a:pPr lvl="1"/>
            <a:r>
              <a:rPr lang="en-US"/>
              <a:t>Second level</a:t>
            </a:r>
          </a:p>
        </p:txBody>
      </p:sp>
      <p:sp>
        <p:nvSpPr>
          <p:cNvPr id="58" name="Picture Placeholder 11">
            <a:extLst>
              <a:ext uri="{FF2B5EF4-FFF2-40B4-BE49-F238E27FC236}">
                <a16:creationId xmlns:a16="http://schemas.microsoft.com/office/drawing/2014/main" id="{1AEC50E2-8D09-4E52-90BC-C296ED16B937}"/>
              </a:ext>
            </a:extLst>
          </p:cNvPr>
          <p:cNvSpPr>
            <a:spLocks noGrp="1"/>
          </p:cNvSpPr>
          <p:nvPr>
            <p:ph type="pic" sz="quarter" idx="37"/>
          </p:nvPr>
        </p:nvSpPr>
        <p:spPr>
          <a:xfrm>
            <a:off x="7949908" y="2647025"/>
            <a:ext cx="960120" cy="961200"/>
          </a:xfrm>
        </p:spPr>
        <p:txBody>
          <a:bodyPr anchor="ctr" anchorCtr="0">
            <a:noAutofit/>
          </a:bodyPr>
          <a:lstStyle>
            <a:lvl1pPr marL="0" indent="0" algn="ctr">
              <a:buNone/>
              <a:defRPr sz="1800">
                <a:solidFill>
                  <a:schemeClr val="tx1"/>
                </a:solidFill>
              </a:defRPr>
            </a:lvl1pPr>
          </a:lstStyle>
          <a:p>
            <a:r>
              <a:rPr lang="en-US"/>
              <a:t>Click icon to add picture</a:t>
            </a:r>
            <a:endParaRPr lang="ru-RU" dirty="0"/>
          </a:p>
        </p:txBody>
      </p:sp>
      <p:sp>
        <p:nvSpPr>
          <p:cNvPr id="59" name="Text Placeholder 2">
            <a:extLst>
              <a:ext uri="{FF2B5EF4-FFF2-40B4-BE49-F238E27FC236}">
                <a16:creationId xmlns:a16="http://schemas.microsoft.com/office/drawing/2014/main" id="{1A890E15-BFA6-4C98-BF47-CD2501130937}"/>
              </a:ext>
            </a:extLst>
          </p:cNvPr>
          <p:cNvSpPr>
            <a:spLocks noGrp="1"/>
          </p:cNvSpPr>
          <p:nvPr>
            <p:ph type="body" idx="38" hasCustomPrompt="1"/>
          </p:nvPr>
        </p:nvSpPr>
        <p:spPr>
          <a:xfrm>
            <a:off x="9088759" y="4130482"/>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60" name="Text Placeholder 11">
            <a:extLst>
              <a:ext uri="{FF2B5EF4-FFF2-40B4-BE49-F238E27FC236}">
                <a16:creationId xmlns:a16="http://schemas.microsoft.com/office/drawing/2014/main" id="{65EAB51A-2C46-46D9-9E90-A9C9D9770648}"/>
              </a:ext>
            </a:extLst>
          </p:cNvPr>
          <p:cNvSpPr>
            <a:spLocks noGrp="1"/>
          </p:cNvSpPr>
          <p:nvPr>
            <p:ph type="body" sz="quarter" idx="39"/>
          </p:nvPr>
        </p:nvSpPr>
        <p:spPr>
          <a:xfrm>
            <a:off x="9088759" y="4515573"/>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a:p>
            <a:pPr lvl="1"/>
            <a:r>
              <a:rPr lang="en-US"/>
              <a:t>Second level</a:t>
            </a:r>
          </a:p>
        </p:txBody>
      </p:sp>
      <p:sp>
        <p:nvSpPr>
          <p:cNvPr id="61" name="Picture Placeholder 11">
            <a:extLst>
              <a:ext uri="{FF2B5EF4-FFF2-40B4-BE49-F238E27FC236}">
                <a16:creationId xmlns:a16="http://schemas.microsoft.com/office/drawing/2014/main" id="{A8E96B85-B153-4EB9-8F26-0E948B5DC173}"/>
              </a:ext>
            </a:extLst>
          </p:cNvPr>
          <p:cNvSpPr>
            <a:spLocks noGrp="1"/>
          </p:cNvSpPr>
          <p:nvPr>
            <p:ph type="pic" sz="quarter" idx="40"/>
          </p:nvPr>
        </p:nvSpPr>
        <p:spPr>
          <a:xfrm>
            <a:off x="7949908" y="4213192"/>
            <a:ext cx="960120" cy="961200"/>
          </a:xfrm>
        </p:spPr>
        <p:txBody>
          <a:bodyPr anchor="ctr" anchorCtr="0">
            <a:noAutofit/>
          </a:bodyPr>
          <a:lstStyle>
            <a:lvl1pPr marL="0" indent="0" algn="ctr">
              <a:buNone/>
              <a:defRPr sz="1800">
                <a:solidFill>
                  <a:schemeClr val="tx1"/>
                </a:solidFill>
              </a:defRPr>
            </a:lvl1pPr>
          </a:lstStyle>
          <a:p>
            <a:r>
              <a:rPr lang="en-US"/>
              <a:t>Click icon to add picture</a:t>
            </a:r>
            <a:endParaRPr lang="ru-RU" dirty="0"/>
          </a:p>
        </p:txBody>
      </p:sp>
      <p:sp>
        <p:nvSpPr>
          <p:cNvPr id="26" name="Picture Placeholder 11">
            <a:extLst>
              <a:ext uri="{FF2B5EF4-FFF2-40B4-BE49-F238E27FC236}">
                <a16:creationId xmlns:a16="http://schemas.microsoft.com/office/drawing/2014/main" id="{48D7F0F9-4118-4257-9D45-A5772C2110D7}"/>
              </a:ext>
            </a:extLst>
          </p:cNvPr>
          <p:cNvSpPr>
            <a:spLocks noGrp="1"/>
          </p:cNvSpPr>
          <p:nvPr>
            <p:ph type="pic" sz="quarter" idx="41"/>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1479871884"/>
      </p:ext>
    </p:extLst>
  </p:cSld>
  <p:clrMapOvr>
    <a:masterClrMapping/>
  </p:clrMapOvr>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and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6298520" cy="568800"/>
          </a:xfrm>
        </p:spPr>
        <p:txBody>
          <a:bodyPr lIns="36000" tIns="0" rIns="0" bIns="0">
            <a:noAutofit/>
          </a:bodyPr>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4/24/19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836615" y="1377833"/>
            <a:ext cx="2497428" cy="1630062"/>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1" name="Chart Placeholder 7">
            <a:extLst>
              <a:ext uri="{FF2B5EF4-FFF2-40B4-BE49-F238E27FC236}">
                <a16:creationId xmlns:a16="http://schemas.microsoft.com/office/drawing/2014/main" id="{1E42105A-8901-45BF-9233-D1C9076AA50C}"/>
              </a:ext>
            </a:extLst>
          </p:cNvPr>
          <p:cNvSpPr>
            <a:spLocks noGrp="1"/>
          </p:cNvSpPr>
          <p:nvPr>
            <p:ph type="chart" sz="quarter" idx="26"/>
          </p:nvPr>
        </p:nvSpPr>
        <p:spPr>
          <a:xfrm>
            <a:off x="3404384" y="1377832"/>
            <a:ext cx="3730750" cy="3782007"/>
          </a:xfrm>
        </p:spPr>
        <p:txBody>
          <a:bodyPr anchor="ctr" anchorCtr="0">
            <a:noAutofit/>
          </a:bodyPr>
          <a:lstStyle>
            <a:lvl1pPr marL="0" indent="0" algn="ctr">
              <a:buNone/>
              <a:defRPr sz="1800"/>
            </a:lvl1pPr>
          </a:lstStyle>
          <a:p>
            <a:r>
              <a:rPr lang="en-US"/>
              <a:t>Click icon to add chart</a:t>
            </a:r>
            <a:endParaRPr lang="ru-RU" dirty="0"/>
          </a:p>
        </p:txBody>
      </p:sp>
      <p:sp>
        <p:nvSpPr>
          <p:cNvPr id="13" name="Rectangle 12">
            <a:extLst>
              <a:ext uri="{FF2B5EF4-FFF2-40B4-BE49-F238E27FC236}">
                <a16:creationId xmlns:a16="http://schemas.microsoft.com/office/drawing/2014/main" id="{797107B0-5001-4D98-9D90-6DB407B0C99E}"/>
              </a:ext>
            </a:extLst>
          </p:cNvPr>
          <p:cNvSpPr/>
          <p:nvPr userDrawn="1"/>
        </p:nvSpPr>
        <p:spPr>
          <a:xfrm>
            <a:off x="7219540" y="1527734"/>
            <a:ext cx="329184" cy="327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15" name="Rectangle 14">
            <a:extLst>
              <a:ext uri="{FF2B5EF4-FFF2-40B4-BE49-F238E27FC236}">
                <a16:creationId xmlns:a16="http://schemas.microsoft.com/office/drawing/2014/main" id="{B55BAF7D-E84D-4AEA-9267-5A89F2D57394}"/>
              </a:ext>
            </a:extLst>
          </p:cNvPr>
          <p:cNvSpPr/>
          <p:nvPr userDrawn="1"/>
        </p:nvSpPr>
        <p:spPr>
          <a:xfrm>
            <a:off x="9664979" y="1527734"/>
            <a:ext cx="329184" cy="3276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16" name="Rectangle 15">
            <a:extLst>
              <a:ext uri="{FF2B5EF4-FFF2-40B4-BE49-F238E27FC236}">
                <a16:creationId xmlns:a16="http://schemas.microsoft.com/office/drawing/2014/main" id="{F7C2C2B5-DF2F-44D9-8AD0-91755942639B}"/>
              </a:ext>
            </a:extLst>
          </p:cNvPr>
          <p:cNvSpPr/>
          <p:nvPr userDrawn="1"/>
        </p:nvSpPr>
        <p:spPr>
          <a:xfrm>
            <a:off x="7219540" y="2784622"/>
            <a:ext cx="329184" cy="327600"/>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17" name="Rectangle 16">
            <a:extLst>
              <a:ext uri="{FF2B5EF4-FFF2-40B4-BE49-F238E27FC236}">
                <a16:creationId xmlns:a16="http://schemas.microsoft.com/office/drawing/2014/main" id="{060C2358-0880-4DCC-B591-574B77C88AF3}"/>
              </a:ext>
            </a:extLst>
          </p:cNvPr>
          <p:cNvSpPr/>
          <p:nvPr userDrawn="1"/>
        </p:nvSpPr>
        <p:spPr>
          <a:xfrm>
            <a:off x="9664979" y="2784622"/>
            <a:ext cx="329184" cy="32760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18" name="Rectangle 17">
            <a:extLst>
              <a:ext uri="{FF2B5EF4-FFF2-40B4-BE49-F238E27FC236}">
                <a16:creationId xmlns:a16="http://schemas.microsoft.com/office/drawing/2014/main" id="{817B18BE-4EA4-4304-9B25-9AFC3F1868EC}"/>
              </a:ext>
            </a:extLst>
          </p:cNvPr>
          <p:cNvSpPr/>
          <p:nvPr userDrawn="1"/>
        </p:nvSpPr>
        <p:spPr>
          <a:xfrm>
            <a:off x="7219540" y="4041509"/>
            <a:ext cx="329184" cy="3276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19" name="Rectangle 18">
            <a:extLst>
              <a:ext uri="{FF2B5EF4-FFF2-40B4-BE49-F238E27FC236}">
                <a16:creationId xmlns:a16="http://schemas.microsoft.com/office/drawing/2014/main" id="{9A40C470-7D62-4550-AD27-E5BE738863B2}"/>
              </a:ext>
            </a:extLst>
          </p:cNvPr>
          <p:cNvSpPr/>
          <p:nvPr userDrawn="1"/>
        </p:nvSpPr>
        <p:spPr>
          <a:xfrm>
            <a:off x="9664979" y="4041509"/>
            <a:ext cx="329184" cy="327600"/>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20" name="Text Placeholder 2">
            <a:extLst>
              <a:ext uri="{FF2B5EF4-FFF2-40B4-BE49-F238E27FC236}">
                <a16:creationId xmlns:a16="http://schemas.microsoft.com/office/drawing/2014/main" id="{31BD8106-14EB-4162-8957-82C7E455BE36}"/>
              </a:ext>
            </a:extLst>
          </p:cNvPr>
          <p:cNvSpPr>
            <a:spLocks noGrp="1"/>
          </p:cNvSpPr>
          <p:nvPr>
            <p:ph type="body" idx="1" hasCustomPrompt="1"/>
          </p:nvPr>
        </p:nvSpPr>
        <p:spPr>
          <a:xfrm>
            <a:off x="7230599" y="1868634"/>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21" name="Text Placeholder 11">
            <a:extLst>
              <a:ext uri="{FF2B5EF4-FFF2-40B4-BE49-F238E27FC236}">
                <a16:creationId xmlns:a16="http://schemas.microsoft.com/office/drawing/2014/main" id="{FE4100F4-A1CC-43D0-96D1-E78EC88BAC6E}"/>
              </a:ext>
            </a:extLst>
          </p:cNvPr>
          <p:cNvSpPr>
            <a:spLocks noGrp="1"/>
          </p:cNvSpPr>
          <p:nvPr>
            <p:ph type="body" sz="quarter" idx="13" hasCustomPrompt="1"/>
          </p:nvPr>
        </p:nvSpPr>
        <p:spPr>
          <a:xfrm>
            <a:off x="7230599" y="2253725"/>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dirty="0"/>
              <a:t>Category Description</a:t>
            </a:r>
            <a:endParaRPr lang="ru-RU" dirty="0"/>
          </a:p>
        </p:txBody>
      </p:sp>
      <p:sp>
        <p:nvSpPr>
          <p:cNvPr id="22" name="Text Placeholder 2">
            <a:extLst>
              <a:ext uri="{FF2B5EF4-FFF2-40B4-BE49-F238E27FC236}">
                <a16:creationId xmlns:a16="http://schemas.microsoft.com/office/drawing/2014/main" id="{C4F231A8-6423-4204-8A45-BD1BAAD2C15D}"/>
              </a:ext>
            </a:extLst>
          </p:cNvPr>
          <p:cNvSpPr>
            <a:spLocks noGrp="1"/>
          </p:cNvSpPr>
          <p:nvPr>
            <p:ph type="body" idx="27" hasCustomPrompt="1"/>
          </p:nvPr>
        </p:nvSpPr>
        <p:spPr>
          <a:xfrm>
            <a:off x="7230599" y="3132839"/>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23" name="Text Placeholder 11">
            <a:extLst>
              <a:ext uri="{FF2B5EF4-FFF2-40B4-BE49-F238E27FC236}">
                <a16:creationId xmlns:a16="http://schemas.microsoft.com/office/drawing/2014/main" id="{130B9E51-E0C5-4A35-BEE4-403EC90B9495}"/>
              </a:ext>
            </a:extLst>
          </p:cNvPr>
          <p:cNvSpPr>
            <a:spLocks noGrp="1"/>
          </p:cNvSpPr>
          <p:nvPr>
            <p:ph type="body" sz="quarter" idx="28" hasCustomPrompt="1"/>
          </p:nvPr>
        </p:nvSpPr>
        <p:spPr>
          <a:xfrm>
            <a:off x="7230599" y="3517930"/>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dirty="0"/>
              <a:t>Category Description</a:t>
            </a:r>
            <a:endParaRPr lang="ru-RU" dirty="0"/>
          </a:p>
        </p:txBody>
      </p:sp>
      <p:sp>
        <p:nvSpPr>
          <p:cNvPr id="24" name="Text Placeholder 2">
            <a:extLst>
              <a:ext uri="{FF2B5EF4-FFF2-40B4-BE49-F238E27FC236}">
                <a16:creationId xmlns:a16="http://schemas.microsoft.com/office/drawing/2014/main" id="{D5BEF9D2-60F1-4384-BF4C-DCE3EDF0F3A5}"/>
              </a:ext>
            </a:extLst>
          </p:cNvPr>
          <p:cNvSpPr>
            <a:spLocks noGrp="1"/>
          </p:cNvSpPr>
          <p:nvPr>
            <p:ph type="body" idx="29" hasCustomPrompt="1"/>
          </p:nvPr>
        </p:nvSpPr>
        <p:spPr>
          <a:xfrm>
            <a:off x="7230599" y="4382409"/>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25" name="Text Placeholder 11">
            <a:extLst>
              <a:ext uri="{FF2B5EF4-FFF2-40B4-BE49-F238E27FC236}">
                <a16:creationId xmlns:a16="http://schemas.microsoft.com/office/drawing/2014/main" id="{7F998711-69B2-43A8-A7D8-E7A288289C37}"/>
              </a:ext>
            </a:extLst>
          </p:cNvPr>
          <p:cNvSpPr>
            <a:spLocks noGrp="1"/>
          </p:cNvSpPr>
          <p:nvPr>
            <p:ph type="body" sz="quarter" idx="30" hasCustomPrompt="1"/>
          </p:nvPr>
        </p:nvSpPr>
        <p:spPr>
          <a:xfrm>
            <a:off x="7230599" y="4767500"/>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dirty="0"/>
              <a:t>Category Description</a:t>
            </a:r>
            <a:endParaRPr lang="ru-RU" dirty="0"/>
          </a:p>
        </p:txBody>
      </p:sp>
      <p:sp>
        <p:nvSpPr>
          <p:cNvPr id="26" name="Text Placeholder 2">
            <a:extLst>
              <a:ext uri="{FF2B5EF4-FFF2-40B4-BE49-F238E27FC236}">
                <a16:creationId xmlns:a16="http://schemas.microsoft.com/office/drawing/2014/main" id="{57B47401-961F-4A4C-8D84-D03D8A8BE7FB}"/>
              </a:ext>
            </a:extLst>
          </p:cNvPr>
          <p:cNvSpPr>
            <a:spLocks noGrp="1"/>
          </p:cNvSpPr>
          <p:nvPr>
            <p:ph type="body" idx="31" hasCustomPrompt="1"/>
          </p:nvPr>
        </p:nvSpPr>
        <p:spPr>
          <a:xfrm>
            <a:off x="9664979" y="1868634"/>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27" name="Text Placeholder 11">
            <a:extLst>
              <a:ext uri="{FF2B5EF4-FFF2-40B4-BE49-F238E27FC236}">
                <a16:creationId xmlns:a16="http://schemas.microsoft.com/office/drawing/2014/main" id="{ED948BF1-3892-42AB-AEF7-4A687A9AE9F7}"/>
              </a:ext>
            </a:extLst>
          </p:cNvPr>
          <p:cNvSpPr>
            <a:spLocks noGrp="1"/>
          </p:cNvSpPr>
          <p:nvPr>
            <p:ph type="body" sz="quarter" idx="32" hasCustomPrompt="1"/>
          </p:nvPr>
        </p:nvSpPr>
        <p:spPr>
          <a:xfrm>
            <a:off x="9664979" y="2253725"/>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dirty="0"/>
              <a:t>Category Description</a:t>
            </a:r>
            <a:endParaRPr lang="ru-RU" dirty="0"/>
          </a:p>
        </p:txBody>
      </p:sp>
      <p:sp>
        <p:nvSpPr>
          <p:cNvPr id="28" name="Text Placeholder 2">
            <a:extLst>
              <a:ext uri="{FF2B5EF4-FFF2-40B4-BE49-F238E27FC236}">
                <a16:creationId xmlns:a16="http://schemas.microsoft.com/office/drawing/2014/main" id="{C9C37FED-20A3-48CB-B63E-181FBBF8F3CA}"/>
              </a:ext>
            </a:extLst>
          </p:cNvPr>
          <p:cNvSpPr>
            <a:spLocks noGrp="1"/>
          </p:cNvSpPr>
          <p:nvPr>
            <p:ph type="body" idx="33" hasCustomPrompt="1"/>
          </p:nvPr>
        </p:nvSpPr>
        <p:spPr>
          <a:xfrm>
            <a:off x="9664979" y="3132839"/>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29" name="Text Placeholder 11">
            <a:extLst>
              <a:ext uri="{FF2B5EF4-FFF2-40B4-BE49-F238E27FC236}">
                <a16:creationId xmlns:a16="http://schemas.microsoft.com/office/drawing/2014/main" id="{7C32AD82-37DD-4D41-8921-3CBF761FEB0F}"/>
              </a:ext>
            </a:extLst>
          </p:cNvPr>
          <p:cNvSpPr>
            <a:spLocks noGrp="1"/>
          </p:cNvSpPr>
          <p:nvPr>
            <p:ph type="body" sz="quarter" idx="34" hasCustomPrompt="1"/>
          </p:nvPr>
        </p:nvSpPr>
        <p:spPr>
          <a:xfrm>
            <a:off x="9664979" y="3517930"/>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dirty="0"/>
              <a:t>Category Description</a:t>
            </a:r>
            <a:endParaRPr lang="ru-RU" dirty="0"/>
          </a:p>
        </p:txBody>
      </p:sp>
      <p:sp>
        <p:nvSpPr>
          <p:cNvPr id="30" name="Text Placeholder 2">
            <a:extLst>
              <a:ext uri="{FF2B5EF4-FFF2-40B4-BE49-F238E27FC236}">
                <a16:creationId xmlns:a16="http://schemas.microsoft.com/office/drawing/2014/main" id="{73D98E47-00B1-412D-9DBB-62ACC0398C8B}"/>
              </a:ext>
            </a:extLst>
          </p:cNvPr>
          <p:cNvSpPr>
            <a:spLocks noGrp="1"/>
          </p:cNvSpPr>
          <p:nvPr>
            <p:ph type="body" idx="35" hasCustomPrompt="1"/>
          </p:nvPr>
        </p:nvSpPr>
        <p:spPr>
          <a:xfrm>
            <a:off x="9664979" y="4382409"/>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31" name="Text Placeholder 11">
            <a:extLst>
              <a:ext uri="{FF2B5EF4-FFF2-40B4-BE49-F238E27FC236}">
                <a16:creationId xmlns:a16="http://schemas.microsoft.com/office/drawing/2014/main" id="{A753B197-EDD7-45BA-A120-4C3343A3FC58}"/>
              </a:ext>
            </a:extLst>
          </p:cNvPr>
          <p:cNvSpPr>
            <a:spLocks noGrp="1"/>
          </p:cNvSpPr>
          <p:nvPr>
            <p:ph type="body" sz="quarter" idx="36" hasCustomPrompt="1"/>
          </p:nvPr>
        </p:nvSpPr>
        <p:spPr>
          <a:xfrm>
            <a:off x="9664979" y="4767500"/>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dirty="0"/>
              <a:t>Category Description</a:t>
            </a:r>
            <a:endParaRPr lang="ru-RU" dirty="0"/>
          </a:p>
        </p:txBody>
      </p:sp>
      <p:sp>
        <p:nvSpPr>
          <p:cNvPr id="32"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897054596"/>
      </p:ext>
    </p:extLst>
  </p:cSld>
  <p:clrMapOvr>
    <a:masterClrMapping/>
  </p:clrMapOvr>
  <p:extLst mod="1">
    <p:ext uri="{DCECCB84-F9BA-43D5-87BE-67443E8EF086}">
      <p15:sldGuideLst xmlns:p15="http://schemas.microsoft.com/office/powerpoint/2012/main">
        <p15:guide id="1" orient="horz" pos="2387">
          <p15:clr>
            <a:srgbClr val="FBAE40"/>
          </p15:clr>
        </p15:guide>
        <p15:guide id="2" pos="279">
          <p15:clr>
            <a:srgbClr val="FBAE40"/>
          </p15:clr>
        </p15:guide>
        <p15:guide id="3" pos="7129">
          <p15:clr>
            <a:srgbClr val="FBAE40"/>
          </p15:clr>
        </p15:guide>
        <p15:guide id="4" pos="7401">
          <p15:clr>
            <a:srgbClr val="FBAE40"/>
          </p15:clr>
        </p15:guide>
        <p15:guide id="5" orient="horz" pos="2115">
          <p15:clr>
            <a:srgbClr val="FBAE40"/>
          </p15:clr>
        </p15:guide>
        <p15:guide id="6" orient="horz" pos="45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Images">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41B7CDEE-2644-4D36-95CB-1F92049E7FF7}"/>
              </a:ext>
            </a:extLst>
          </p:cNvPr>
          <p:cNvSpPr>
            <a:spLocks noGrp="1"/>
          </p:cNvSpPr>
          <p:nvPr>
            <p:ph type="pic" sz="quarter" idx="13"/>
          </p:nvPr>
        </p:nvSpPr>
        <p:spPr>
          <a:xfrm>
            <a:off x="458724" y="457200"/>
            <a:ext cx="11274552" cy="5943600"/>
          </a:xfrm>
        </p:spPr>
        <p:txBody>
          <a:bodyPr anchor="ctr" anchorCtr="0">
            <a:noAutofit/>
          </a:bodyPr>
          <a:lstStyle>
            <a:lvl1pPr marL="0" indent="0" algn="ctr">
              <a:buNone/>
              <a:defRPr/>
            </a:lvl1pPr>
          </a:lstStyle>
          <a:p>
            <a:r>
              <a:rPr lang="en-US"/>
              <a:t>Click icon to add picture</a:t>
            </a:r>
            <a:endParaRPr lang="ru-RU" dirty="0"/>
          </a:p>
        </p:txBody>
      </p:sp>
      <p:sp>
        <p:nvSpPr>
          <p:cNvPr id="9" name="Picture Placeholder 14">
            <a:extLst>
              <a:ext uri="{FF2B5EF4-FFF2-40B4-BE49-F238E27FC236}">
                <a16:creationId xmlns:a16="http://schemas.microsoft.com/office/drawing/2014/main" id="{4DF168AC-530C-4094-8F5F-FCF3FFDC1E3B}"/>
              </a:ext>
            </a:extLst>
          </p:cNvPr>
          <p:cNvSpPr>
            <a:spLocks noGrp="1"/>
          </p:cNvSpPr>
          <p:nvPr>
            <p:ph type="pic" sz="quarter" idx="14"/>
          </p:nvPr>
        </p:nvSpPr>
        <p:spPr>
          <a:xfrm>
            <a:off x="907903" y="4991383"/>
            <a:ext cx="1463040" cy="987552"/>
          </a:xfrm>
        </p:spPr>
        <p:txBody>
          <a:bodyPr anchor="ctr" anchorCtr="0">
            <a:noAutofit/>
          </a:bodyPr>
          <a:lstStyle>
            <a:lvl1pPr marL="0" indent="0" algn="ctr">
              <a:buNone/>
              <a:defRPr sz="1400"/>
            </a:lvl1pPr>
          </a:lstStyle>
          <a:p>
            <a:r>
              <a:rPr lang="en-US"/>
              <a:t>Click icon to add picture</a:t>
            </a:r>
            <a:endParaRPr lang="ru-RU" dirty="0"/>
          </a:p>
        </p:txBody>
      </p:sp>
      <p:sp>
        <p:nvSpPr>
          <p:cNvPr id="18" name="Text Placeholder 14">
            <a:extLst>
              <a:ext uri="{FF2B5EF4-FFF2-40B4-BE49-F238E27FC236}">
                <a16:creationId xmlns:a16="http://schemas.microsoft.com/office/drawing/2014/main" id="{8373CC7F-8644-430C-90D9-B903ED9F612A}"/>
              </a:ext>
            </a:extLst>
          </p:cNvPr>
          <p:cNvSpPr>
            <a:spLocks noGrp="1"/>
          </p:cNvSpPr>
          <p:nvPr>
            <p:ph type="body" sz="quarter" idx="15"/>
          </p:nvPr>
        </p:nvSpPr>
        <p:spPr>
          <a:xfrm>
            <a:off x="458788" y="2028825"/>
            <a:ext cx="4727575" cy="728663"/>
          </a:xfrm>
          <a:solidFill>
            <a:schemeClr val="accent1">
              <a:alpha val="60000"/>
            </a:schemeClr>
          </a:solidFill>
        </p:spPr>
        <p:txBody>
          <a:bodyPr lIns="396000" anchor="ctr" anchorCtr="0">
            <a:noAutofit/>
          </a:bodyPr>
          <a:lstStyle>
            <a:lvl1pPr marL="0" indent="0">
              <a:buNone/>
              <a:defRPr sz="2800">
                <a:solidFill>
                  <a:schemeClr val="bg1"/>
                </a:solidFill>
              </a:defRPr>
            </a:lvl1pPr>
            <a:lvl2pPr marL="457200" indent="0">
              <a:buNone/>
              <a:defRPr sz="2800">
                <a:solidFill>
                  <a:schemeClr val="bg1"/>
                </a:solidFill>
              </a:defRPr>
            </a:lvl2pPr>
            <a:lvl3pPr marL="914400" indent="0">
              <a:buNone/>
              <a:defRPr sz="2800">
                <a:solidFill>
                  <a:schemeClr val="bg1"/>
                </a:solidFill>
              </a:defRPr>
            </a:lvl3pPr>
            <a:lvl4pPr marL="1371600" indent="0">
              <a:buNone/>
              <a:defRPr sz="2800">
                <a:solidFill>
                  <a:schemeClr val="bg1"/>
                </a:solidFill>
              </a:defRPr>
            </a:lvl4pPr>
            <a:lvl5pPr marL="1828800" indent="0">
              <a:buNone/>
              <a:defRPr sz="2800">
                <a:solidFill>
                  <a:schemeClr val="bg1"/>
                </a:solidFill>
              </a:defRPr>
            </a:lvl5pPr>
          </a:lstStyle>
          <a:p>
            <a:pPr lvl="0"/>
            <a:r>
              <a:rPr lang="en-US"/>
              <a:t>Edit Master text styles</a:t>
            </a:r>
          </a:p>
        </p:txBody>
      </p:sp>
      <p:sp>
        <p:nvSpPr>
          <p:cNvPr id="20" name="Title 19">
            <a:extLst>
              <a:ext uri="{FF2B5EF4-FFF2-40B4-BE49-F238E27FC236}">
                <a16:creationId xmlns:a16="http://schemas.microsoft.com/office/drawing/2014/main" id="{64B737A3-9F6C-4989-B51B-07BDDD38FDB3}"/>
              </a:ext>
            </a:extLst>
          </p:cNvPr>
          <p:cNvSpPr>
            <a:spLocks noGrp="1"/>
          </p:cNvSpPr>
          <p:nvPr>
            <p:ph type="title" hasCustomPrompt="1"/>
          </p:nvPr>
        </p:nvSpPr>
        <p:spPr>
          <a:xfrm>
            <a:off x="458788" y="2754601"/>
            <a:ext cx="4726800" cy="1861200"/>
          </a:xfrm>
          <a:solidFill>
            <a:schemeClr val="bg1">
              <a:alpha val="50000"/>
            </a:schemeClr>
          </a:solidFill>
        </p:spPr>
        <p:txBody>
          <a:bodyPr lIns="396000" tIns="0" rIns="0" bIns="0">
            <a:noAutofit/>
          </a:bodyPr>
          <a:lstStyle>
            <a:lvl1pPr>
              <a:lnSpc>
                <a:spcPct val="85000"/>
              </a:lnSpc>
              <a:defRPr sz="5500"/>
            </a:lvl1pPr>
          </a:lstStyle>
          <a:p>
            <a:r>
              <a:rPr lang="en-US" dirty="0"/>
              <a:t>Click to Edit Title</a:t>
            </a:r>
            <a:endParaRPr lang="ru-RU" dirty="0"/>
          </a:p>
        </p:txBody>
      </p:sp>
    </p:spTree>
    <p:extLst>
      <p:ext uri="{BB962C8B-B14F-4D97-AF65-F5344CB8AC3E}">
        <p14:creationId xmlns:p14="http://schemas.microsoft.com/office/powerpoint/2010/main" val="1935530853"/>
      </p:ext>
    </p:extLst>
  </p:cSld>
  <p:clrMapOvr>
    <a:masterClrMapping/>
  </p:clrMapOvr>
  <p:extLst mod="1">
    <p:ext uri="{DCECCB84-F9BA-43D5-87BE-67443E8EF086}">
      <p15:sldGuideLst xmlns:p15="http://schemas.microsoft.com/office/powerpoint/2012/main">
        <p15:guide id="4" orient="horz" pos="55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and Text">
    <p:spTree>
      <p:nvGrpSpPr>
        <p:cNvPr id="1" name=""/>
        <p:cNvGrpSpPr/>
        <p:nvPr/>
      </p:nvGrpSpPr>
      <p:grpSpPr>
        <a:xfrm>
          <a:off x="0" y="0"/>
          <a:ext cx="0" cy="0"/>
          <a:chOff x="0" y="0"/>
          <a:chExt cx="0" cy="0"/>
        </a:xfrm>
      </p:grpSpPr>
      <p:sp>
        <p:nvSpPr>
          <p:cNvPr id="10" name="Picture Placeholder 7">
            <a:extLst>
              <a:ext uri="{FF2B5EF4-FFF2-40B4-BE49-F238E27FC236}">
                <a16:creationId xmlns:a16="http://schemas.microsoft.com/office/drawing/2014/main" id="{BB0064D4-BDD6-4678-9FA4-3A77F1600A65}"/>
              </a:ext>
            </a:extLst>
          </p:cNvPr>
          <p:cNvSpPr>
            <a:spLocks noGrp="1"/>
          </p:cNvSpPr>
          <p:nvPr>
            <p:ph type="pic" sz="quarter" idx="14"/>
          </p:nvPr>
        </p:nvSpPr>
        <p:spPr>
          <a:xfrm>
            <a:off x="6096000" y="457199"/>
            <a:ext cx="5637276" cy="5959476"/>
          </a:xfrm>
        </p:spPr>
        <p:txBody>
          <a:bodyPr anchor="ctr" anchorCtr="0">
            <a:noAutofit/>
          </a:bodyPr>
          <a:lstStyle>
            <a:lvl1pPr marL="0" indent="0" algn="ctr">
              <a:buNone/>
              <a:defRPr/>
            </a:lvl1pPr>
          </a:lstStyle>
          <a:p>
            <a:r>
              <a:rPr lang="en-US"/>
              <a:t>Click icon to add picture</a:t>
            </a:r>
            <a:endParaRPr lang="ru-RU" dirty="0"/>
          </a:p>
        </p:txBody>
      </p:sp>
      <p:sp>
        <p:nvSpPr>
          <p:cNvPr id="2" name="Title 1">
            <a:extLst>
              <a:ext uri="{FF2B5EF4-FFF2-40B4-BE49-F238E27FC236}">
                <a16:creationId xmlns:a16="http://schemas.microsoft.com/office/drawing/2014/main" id="{C6B931B8-6920-4B59-AD28-CB99D1D3F1A4}"/>
              </a:ext>
            </a:extLst>
          </p:cNvPr>
          <p:cNvSpPr>
            <a:spLocks noGrp="1"/>
          </p:cNvSpPr>
          <p:nvPr>
            <p:ph type="title"/>
          </p:nvPr>
        </p:nvSpPr>
        <p:spPr>
          <a:xfrm>
            <a:off x="830127" y="1331139"/>
            <a:ext cx="4584212" cy="1107114"/>
          </a:xfrm>
        </p:spPr>
        <p:txBody>
          <a:bodyPr lIns="36000" tIns="0" rIns="0" bIns="0" anchor="b">
            <a:normAutofit/>
          </a:bodyPr>
          <a:lstStyle>
            <a:lvl1pPr>
              <a:defRPr sz="3600"/>
            </a:lvl1p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C246A6A6-0C1D-4435-9DB9-9E50E52E8DA2}"/>
              </a:ext>
            </a:extLst>
          </p:cNvPr>
          <p:cNvSpPr>
            <a:spLocks noGrp="1"/>
          </p:cNvSpPr>
          <p:nvPr>
            <p:ph type="body" idx="1"/>
          </p:nvPr>
        </p:nvSpPr>
        <p:spPr>
          <a:xfrm>
            <a:off x="830127" y="2545450"/>
            <a:ext cx="4584212" cy="540000"/>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BC23DBD1-F259-4AEB-A7D9-D728D6E04490}" type="datetime1">
              <a:rPr lang="en-US" smtClean="0"/>
              <a:t>4/24/19</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dirty="0"/>
              <a:t>ADD A FOOTER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7" name="Text Placeholder 2">
            <a:extLst>
              <a:ext uri="{FF2B5EF4-FFF2-40B4-BE49-F238E27FC236}">
                <a16:creationId xmlns:a16="http://schemas.microsoft.com/office/drawing/2014/main" id="{13548F99-E128-4301-95D8-8FDACDA5912F}"/>
              </a:ext>
            </a:extLst>
          </p:cNvPr>
          <p:cNvSpPr>
            <a:spLocks noGrp="1"/>
          </p:cNvSpPr>
          <p:nvPr>
            <p:ph type="body" idx="13"/>
          </p:nvPr>
        </p:nvSpPr>
        <p:spPr>
          <a:xfrm>
            <a:off x="830128" y="3300065"/>
            <a:ext cx="4584212" cy="1745768"/>
          </a:xfrm>
        </p:spPr>
        <p:txBody>
          <a:bodyPr lIns="36000" tIns="0" rIns="0" bIns="0">
            <a:noAutofit/>
          </a:bodyPr>
          <a:lstStyle>
            <a:lvl1pPr marL="216000" indent="-216000">
              <a:spcBef>
                <a:spcPts val="600"/>
              </a:spcBef>
              <a:buClr>
                <a:schemeClr val="tx2">
                  <a:lumMod val="40000"/>
                  <a:lumOff val="60000"/>
                </a:schemeClr>
              </a:buClr>
              <a:buSzPct val="125000"/>
              <a:buFont typeface="Wingdings" panose="05000000000000000000" pitchFamily="2" charset="2"/>
              <a:buChar char="§"/>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2"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1163980351"/>
      </p:ext>
    </p:extLst>
  </p:cSld>
  <p:clrMapOvr>
    <a:masterClrMapping/>
  </p:clrMapOvr>
  <p:extLst mod="1">
    <p:ext uri="{DCECCB84-F9BA-43D5-87BE-67443E8EF086}">
      <p15:sldGuideLst xmlns:p15="http://schemas.microsoft.com/office/powerpoint/2012/main">
        <p15:guide id="5"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A9E66CD-99CC-45B1-A15D-3626A6160849}"/>
              </a:ext>
            </a:extLst>
          </p:cNvPr>
          <p:cNvSpPr>
            <a:spLocks noGrp="1"/>
          </p:cNvSpPr>
          <p:nvPr>
            <p:ph type="pic" sz="quarter" idx="13"/>
          </p:nvPr>
        </p:nvSpPr>
        <p:spPr>
          <a:xfrm>
            <a:off x="458724" y="457200"/>
            <a:ext cx="11274552" cy="5943600"/>
          </a:xfrm>
          <a:noFill/>
        </p:spPr>
        <p:txBody>
          <a:bodyPr anchor="ctr" anchorCtr="0">
            <a:noAutofit/>
          </a:bodyPr>
          <a:lstStyle>
            <a:lvl1pPr marL="0" indent="0" algn="ctr">
              <a:buNone/>
              <a:defRPr/>
            </a:lvl1pPr>
          </a:lstStyle>
          <a:p>
            <a:r>
              <a:rPr lang="en-US"/>
              <a:t>Click icon to add picture</a:t>
            </a:r>
            <a:endParaRPr lang="ru-RU" dirty="0"/>
          </a:p>
        </p:txBody>
      </p:sp>
      <p:sp>
        <p:nvSpPr>
          <p:cNvPr id="15" name="Picture Placeholder 14">
            <a:extLst>
              <a:ext uri="{FF2B5EF4-FFF2-40B4-BE49-F238E27FC236}">
                <a16:creationId xmlns:a16="http://schemas.microsoft.com/office/drawing/2014/main" id="{CF15D4B3-A0CD-4C14-BB5E-CB9859BD8A51}"/>
              </a:ext>
            </a:extLst>
          </p:cNvPr>
          <p:cNvSpPr>
            <a:spLocks noGrp="1"/>
          </p:cNvSpPr>
          <p:nvPr>
            <p:ph type="pic" sz="quarter" idx="14"/>
          </p:nvPr>
        </p:nvSpPr>
        <p:spPr>
          <a:xfrm>
            <a:off x="5364480" y="1746127"/>
            <a:ext cx="1463040" cy="987552"/>
          </a:xfrm>
        </p:spPr>
        <p:txBody>
          <a:bodyPr anchor="ctr" anchorCtr="0">
            <a:noAutofit/>
          </a:bodyPr>
          <a:lstStyle>
            <a:lvl1pPr marL="0" indent="0" algn="ctr">
              <a:buNone/>
              <a:defRPr sz="1400"/>
            </a:lvl1pPr>
          </a:lstStyle>
          <a:p>
            <a:r>
              <a:rPr lang="en-US"/>
              <a:t>Click icon to add picture</a:t>
            </a:r>
            <a:endParaRPr lang="ru-RU" dirty="0"/>
          </a:p>
        </p:txBody>
      </p:sp>
      <p:sp>
        <p:nvSpPr>
          <p:cNvPr id="2" name="Title 1">
            <a:extLst>
              <a:ext uri="{FF2B5EF4-FFF2-40B4-BE49-F238E27FC236}">
                <a16:creationId xmlns:a16="http://schemas.microsoft.com/office/drawing/2014/main" id="{AC829233-8E4C-4046-85BB-5166B8A721AE}"/>
              </a:ext>
            </a:extLst>
          </p:cNvPr>
          <p:cNvSpPr>
            <a:spLocks noGrp="1"/>
          </p:cNvSpPr>
          <p:nvPr>
            <p:ph type="ctrTitle"/>
          </p:nvPr>
        </p:nvSpPr>
        <p:spPr>
          <a:xfrm>
            <a:off x="458724" y="3252538"/>
            <a:ext cx="11274552" cy="1348720"/>
          </a:xfrm>
          <a:solidFill>
            <a:schemeClr val="bg1">
              <a:alpha val="60000"/>
            </a:schemeClr>
          </a:solidFill>
        </p:spPr>
        <p:txBody>
          <a:bodyPr anchor="ctr" anchorCtr="0">
            <a:normAutofit/>
          </a:bodyPr>
          <a:lstStyle>
            <a:lvl1pPr algn="ctr">
              <a:defRPr sz="5500"/>
            </a:lvl1pPr>
          </a:lstStyle>
          <a:p>
            <a:r>
              <a:rPr lang="en-US"/>
              <a:t>Click to edit Master title style</a:t>
            </a:r>
            <a:endParaRPr lang="ru-RU" dirty="0"/>
          </a:p>
        </p:txBody>
      </p:sp>
      <p:sp>
        <p:nvSpPr>
          <p:cNvPr id="3" name="Subtitle 2">
            <a:extLst>
              <a:ext uri="{FF2B5EF4-FFF2-40B4-BE49-F238E27FC236}">
                <a16:creationId xmlns:a16="http://schemas.microsoft.com/office/drawing/2014/main" id="{C6A507DE-4CA5-4E76-8450-4125151EB335}"/>
              </a:ext>
            </a:extLst>
          </p:cNvPr>
          <p:cNvSpPr>
            <a:spLocks noGrp="1"/>
          </p:cNvSpPr>
          <p:nvPr>
            <p:ph type="subTitle" idx="1"/>
          </p:nvPr>
        </p:nvSpPr>
        <p:spPr>
          <a:xfrm>
            <a:off x="458724" y="4601258"/>
            <a:ext cx="11274552" cy="1799542"/>
          </a:xfrm>
          <a:solidFill>
            <a:schemeClr val="tx1">
              <a:alpha val="90000"/>
            </a:schemeClr>
          </a:solidFill>
        </p:spPr>
        <p:txBody>
          <a:bodyPr tIns="252000" anchor="t" anchorCtr="0">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16" name="Text Placeholder 12">
            <a:extLst>
              <a:ext uri="{FF2B5EF4-FFF2-40B4-BE49-F238E27FC236}">
                <a16:creationId xmlns:a16="http://schemas.microsoft.com/office/drawing/2014/main" id="{06F64230-8502-4625-8B46-56604589314C}"/>
              </a:ext>
            </a:extLst>
          </p:cNvPr>
          <p:cNvSpPr>
            <a:spLocks noGrp="1"/>
          </p:cNvSpPr>
          <p:nvPr>
            <p:ph type="body" sz="quarter" idx="15" hasCustomPrompt="1"/>
          </p:nvPr>
        </p:nvSpPr>
        <p:spPr>
          <a:xfrm>
            <a:off x="1926767" y="5400675"/>
            <a:ext cx="1800225" cy="280988"/>
          </a:xfrm>
        </p:spPr>
        <p:txBody>
          <a:bodyPr lIns="0" tIns="0" rIns="0" bIns="0" anchor="ctr" anchorCtr="0">
            <a:noAutofit/>
          </a:bodyPr>
          <a:lstStyle>
            <a:lvl1pPr marL="0" indent="0" algn="ctr">
              <a:buNone/>
              <a:defRPr sz="1800">
                <a:solidFill>
                  <a:schemeClr val="bg2">
                    <a:lumMod val="60000"/>
                    <a:lumOff val="40000"/>
                  </a:schemeClr>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dirty="0"/>
              <a:t>Email:</a:t>
            </a:r>
            <a:endParaRPr lang="ru-RU" dirty="0"/>
          </a:p>
        </p:txBody>
      </p:sp>
      <p:sp>
        <p:nvSpPr>
          <p:cNvPr id="18" name="Text Placeholder 16">
            <a:extLst>
              <a:ext uri="{FF2B5EF4-FFF2-40B4-BE49-F238E27FC236}">
                <a16:creationId xmlns:a16="http://schemas.microsoft.com/office/drawing/2014/main" id="{1B08C5A6-5B1B-4D50-A772-24B26B7B80B5}"/>
              </a:ext>
            </a:extLst>
          </p:cNvPr>
          <p:cNvSpPr>
            <a:spLocks noGrp="1"/>
          </p:cNvSpPr>
          <p:nvPr>
            <p:ph type="body" sz="quarter" idx="16" hasCustomPrompt="1"/>
          </p:nvPr>
        </p:nvSpPr>
        <p:spPr>
          <a:xfrm>
            <a:off x="1134879" y="5695950"/>
            <a:ext cx="3384000" cy="280500"/>
          </a:xfrm>
        </p:spPr>
        <p:txBody>
          <a:bodyPr lIns="0" tIns="0" rIns="0" bIns="0">
            <a:noAutofit/>
          </a:bodyPr>
          <a:lstStyle>
            <a:lvl1pPr marL="0" indent="0" algn="ctr">
              <a:buNone/>
              <a:defRPr sz="2200">
                <a:solidFill>
                  <a:schemeClr val="bg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r>
              <a:rPr lang="en-US" dirty="0" err="1"/>
              <a:t>victoria@fabrikam.com</a:t>
            </a:r>
            <a:endParaRPr lang="ru-RU" dirty="0"/>
          </a:p>
        </p:txBody>
      </p:sp>
      <p:sp>
        <p:nvSpPr>
          <p:cNvPr id="21" name="Text Placeholder 12">
            <a:extLst>
              <a:ext uri="{FF2B5EF4-FFF2-40B4-BE49-F238E27FC236}">
                <a16:creationId xmlns:a16="http://schemas.microsoft.com/office/drawing/2014/main" id="{5C49BB1D-A8D4-4E41-8A43-F84FDE9EE624}"/>
              </a:ext>
            </a:extLst>
          </p:cNvPr>
          <p:cNvSpPr>
            <a:spLocks noGrp="1"/>
          </p:cNvSpPr>
          <p:nvPr>
            <p:ph type="body" sz="quarter" idx="17" hasCustomPrompt="1"/>
          </p:nvPr>
        </p:nvSpPr>
        <p:spPr>
          <a:xfrm>
            <a:off x="5312303" y="5400284"/>
            <a:ext cx="1800225" cy="280988"/>
          </a:xfrm>
        </p:spPr>
        <p:txBody>
          <a:bodyPr lIns="0" tIns="0" rIns="0" bIns="0" anchor="ctr" anchorCtr="0">
            <a:noAutofit/>
          </a:bodyPr>
          <a:lstStyle>
            <a:lvl1pPr marL="0" indent="0" algn="ctr">
              <a:buNone/>
              <a:defRPr sz="1800">
                <a:solidFill>
                  <a:schemeClr val="bg2">
                    <a:lumMod val="60000"/>
                    <a:lumOff val="40000"/>
                  </a:schemeClr>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dirty="0"/>
              <a:t>Phone:</a:t>
            </a:r>
            <a:endParaRPr lang="ru-RU" dirty="0"/>
          </a:p>
        </p:txBody>
      </p:sp>
      <p:sp>
        <p:nvSpPr>
          <p:cNvPr id="22" name="Text Placeholder 16">
            <a:extLst>
              <a:ext uri="{FF2B5EF4-FFF2-40B4-BE49-F238E27FC236}">
                <a16:creationId xmlns:a16="http://schemas.microsoft.com/office/drawing/2014/main" id="{DD82CF91-0C32-4E77-9CBF-A777B27493CC}"/>
              </a:ext>
            </a:extLst>
          </p:cNvPr>
          <p:cNvSpPr>
            <a:spLocks noGrp="1"/>
          </p:cNvSpPr>
          <p:nvPr>
            <p:ph type="body" sz="quarter" idx="18" hasCustomPrompt="1"/>
          </p:nvPr>
        </p:nvSpPr>
        <p:spPr>
          <a:xfrm>
            <a:off x="4862415" y="5695559"/>
            <a:ext cx="2700000" cy="280500"/>
          </a:xfrm>
        </p:spPr>
        <p:txBody>
          <a:bodyPr lIns="0" tIns="0" rIns="0" bIns="0">
            <a:noAutofit/>
          </a:bodyPr>
          <a:lstStyle>
            <a:lvl1pPr marL="0" indent="0" algn="ctr">
              <a:buNone/>
              <a:defRPr sz="2200">
                <a:solidFill>
                  <a:schemeClr val="bg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r>
              <a:rPr lang="en-US" dirty="0"/>
              <a:t>404-555-0115</a:t>
            </a:r>
            <a:endParaRPr lang="ru-RU" dirty="0"/>
          </a:p>
        </p:txBody>
      </p:sp>
      <p:sp>
        <p:nvSpPr>
          <p:cNvPr id="11" name="Text Placeholder 12">
            <a:extLst>
              <a:ext uri="{FF2B5EF4-FFF2-40B4-BE49-F238E27FC236}">
                <a16:creationId xmlns:a16="http://schemas.microsoft.com/office/drawing/2014/main" id="{EF7B6245-3D6D-418F-83D6-C8DE0293CCED}"/>
              </a:ext>
            </a:extLst>
          </p:cNvPr>
          <p:cNvSpPr>
            <a:spLocks noGrp="1"/>
          </p:cNvSpPr>
          <p:nvPr>
            <p:ph type="body" sz="quarter" idx="19" hasCustomPrompt="1"/>
          </p:nvPr>
        </p:nvSpPr>
        <p:spPr>
          <a:xfrm>
            <a:off x="8456571" y="5400284"/>
            <a:ext cx="1800225" cy="280988"/>
          </a:xfrm>
        </p:spPr>
        <p:txBody>
          <a:bodyPr lIns="0" tIns="0" rIns="0" bIns="0" anchor="ctr" anchorCtr="0">
            <a:noAutofit/>
          </a:bodyPr>
          <a:lstStyle>
            <a:lvl1pPr marL="0" indent="0" algn="ctr">
              <a:buNone/>
              <a:defRPr sz="1800">
                <a:solidFill>
                  <a:schemeClr val="bg2">
                    <a:lumMod val="60000"/>
                    <a:lumOff val="40000"/>
                  </a:schemeClr>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dirty="0"/>
              <a:t>Website:</a:t>
            </a:r>
            <a:endParaRPr lang="ru-RU" dirty="0"/>
          </a:p>
        </p:txBody>
      </p:sp>
      <p:sp>
        <p:nvSpPr>
          <p:cNvPr id="12" name="Text Placeholder 16">
            <a:extLst>
              <a:ext uri="{FF2B5EF4-FFF2-40B4-BE49-F238E27FC236}">
                <a16:creationId xmlns:a16="http://schemas.microsoft.com/office/drawing/2014/main" id="{9410B445-6FE4-4773-A905-61A2C5C69B72}"/>
              </a:ext>
            </a:extLst>
          </p:cNvPr>
          <p:cNvSpPr>
            <a:spLocks noGrp="1"/>
          </p:cNvSpPr>
          <p:nvPr>
            <p:ph type="body" sz="quarter" idx="20" hasCustomPrompt="1"/>
          </p:nvPr>
        </p:nvSpPr>
        <p:spPr>
          <a:xfrm>
            <a:off x="7736683" y="5695559"/>
            <a:ext cx="3240000" cy="280500"/>
          </a:xfrm>
        </p:spPr>
        <p:txBody>
          <a:bodyPr lIns="0" tIns="0" rIns="0" bIns="0">
            <a:noAutofit/>
          </a:bodyPr>
          <a:lstStyle>
            <a:lvl1pPr marL="0" indent="0" algn="ctr">
              <a:buNone/>
              <a:defRPr sz="2200">
                <a:solidFill>
                  <a:schemeClr val="bg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www.fabrikam.com</a:t>
            </a:r>
            <a:endParaRPr lang="ru-RU" dirty="0"/>
          </a:p>
        </p:txBody>
      </p:sp>
    </p:spTree>
    <p:extLst>
      <p:ext uri="{BB962C8B-B14F-4D97-AF65-F5344CB8AC3E}">
        <p14:creationId xmlns:p14="http://schemas.microsoft.com/office/powerpoint/2010/main" val="1641162368"/>
      </p:ext>
    </p:extLst>
  </p:cSld>
  <p:clrMapOvr>
    <a:masterClrMapping/>
  </p:clrMapOvr>
  <p:extLst mod="1">
    <p:ext uri="{DCECCB84-F9BA-43D5-87BE-67443E8EF086}">
      <p15:sldGuideLst xmlns:p15="http://schemas.microsoft.com/office/powerpoint/2012/main">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s">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99E0FDC-7174-4CCC-8759-832F13BB97E3}"/>
              </a:ext>
            </a:extLst>
          </p:cNvPr>
          <p:cNvSpPr/>
          <p:nvPr userDrawn="1"/>
        </p:nvSpPr>
        <p:spPr>
          <a:xfrm>
            <a:off x="6120456" y="2371154"/>
            <a:ext cx="5165454" cy="1490472"/>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8" name="Rectangle 27">
            <a:extLst>
              <a:ext uri="{FF2B5EF4-FFF2-40B4-BE49-F238E27FC236}">
                <a16:creationId xmlns:a16="http://schemas.microsoft.com/office/drawing/2014/main" id="{42C8867A-E08C-4237-858A-8806988D6BFB}"/>
              </a:ext>
            </a:extLst>
          </p:cNvPr>
          <p:cNvSpPr/>
          <p:nvPr userDrawn="1"/>
        </p:nvSpPr>
        <p:spPr>
          <a:xfrm>
            <a:off x="906089" y="1804226"/>
            <a:ext cx="5214367" cy="20574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4/24/19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45" name="Text Placeholder 2">
            <a:extLst>
              <a:ext uri="{FF2B5EF4-FFF2-40B4-BE49-F238E27FC236}">
                <a16:creationId xmlns:a16="http://schemas.microsoft.com/office/drawing/2014/main" id="{E6BA5EAA-9D1F-41A8-B061-8C18B61C4F65}"/>
              </a:ext>
            </a:extLst>
          </p:cNvPr>
          <p:cNvSpPr>
            <a:spLocks noGrp="1"/>
          </p:cNvSpPr>
          <p:nvPr>
            <p:ph type="body" idx="1" hasCustomPrompt="1"/>
          </p:nvPr>
        </p:nvSpPr>
        <p:spPr>
          <a:xfrm>
            <a:off x="2046857" y="4156047"/>
            <a:ext cx="3276000" cy="385091"/>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46" name="Text Placeholder 11">
            <a:extLst>
              <a:ext uri="{FF2B5EF4-FFF2-40B4-BE49-F238E27FC236}">
                <a16:creationId xmlns:a16="http://schemas.microsoft.com/office/drawing/2014/main" id="{60E8EB22-EE54-4319-BFD9-B51D4D584ADF}"/>
              </a:ext>
            </a:extLst>
          </p:cNvPr>
          <p:cNvSpPr>
            <a:spLocks noGrp="1"/>
          </p:cNvSpPr>
          <p:nvPr>
            <p:ph type="body" sz="quarter" idx="13"/>
          </p:nvPr>
        </p:nvSpPr>
        <p:spPr>
          <a:xfrm>
            <a:off x="2046857" y="4541138"/>
            <a:ext cx="3276000" cy="1036067"/>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a:p>
            <a:pPr lvl="1"/>
            <a:r>
              <a:rPr lang="en-US"/>
              <a:t>Second level</a:t>
            </a:r>
          </a:p>
        </p:txBody>
      </p:sp>
      <p:sp>
        <p:nvSpPr>
          <p:cNvPr id="12" name="Picture Placeholder 11">
            <a:extLst>
              <a:ext uri="{FF2B5EF4-FFF2-40B4-BE49-F238E27FC236}">
                <a16:creationId xmlns:a16="http://schemas.microsoft.com/office/drawing/2014/main" id="{50604DC3-2547-4A5A-8AF8-1051ADC267D3}"/>
              </a:ext>
            </a:extLst>
          </p:cNvPr>
          <p:cNvSpPr>
            <a:spLocks noGrp="1"/>
          </p:cNvSpPr>
          <p:nvPr>
            <p:ph type="pic" sz="quarter" idx="25"/>
          </p:nvPr>
        </p:nvSpPr>
        <p:spPr>
          <a:xfrm>
            <a:off x="908006" y="4238758"/>
            <a:ext cx="960120" cy="961200"/>
          </a:xfrm>
        </p:spPr>
        <p:txBody>
          <a:bodyPr anchor="ctr" anchorCtr="0">
            <a:noAutofit/>
          </a:bodyPr>
          <a:lstStyle>
            <a:lvl1pPr marL="0" indent="0" algn="ctr">
              <a:buNone/>
              <a:defRPr sz="1800">
                <a:solidFill>
                  <a:schemeClr val="tx1"/>
                </a:solidFill>
              </a:defRPr>
            </a:lvl1pPr>
          </a:lstStyle>
          <a:p>
            <a:r>
              <a:rPr lang="en-US"/>
              <a:t>Click icon to add picture</a:t>
            </a:r>
            <a:endParaRPr lang="ru-RU" dirty="0"/>
          </a:p>
        </p:txBody>
      </p:sp>
      <p:sp>
        <p:nvSpPr>
          <p:cNvPr id="50" name="Text Placeholder 2">
            <a:extLst>
              <a:ext uri="{FF2B5EF4-FFF2-40B4-BE49-F238E27FC236}">
                <a16:creationId xmlns:a16="http://schemas.microsoft.com/office/drawing/2014/main" id="{D5CAA23C-172B-4B6C-BB10-4F4DB6CFD19B}"/>
              </a:ext>
            </a:extLst>
          </p:cNvPr>
          <p:cNvSpPr>
            <a:spLocks noGrp="1"/>
          </p:cNvSpPr>
          <p:nvPr>
            <p:ph type="body" idx="29" hasCustomPrompt="1"/>
          </p:nvPr>
        </p:nvSpPr>
        <p:spPr>
          <a:xfrm>
            <a:off x="7259308" y="4156047"/>
            <a:ext cx="3276000" cy="334919"/>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51" name="Text Placeholder 11">
            <a:extLst>
              <a:ext uri="{FF2B5EF4-FFF2-40B4-BE49-F238E27FC236}">
                <a16:creationId xmlns:a16="http://schemas.microsoft.com/office/drawing/2014/main" id="{5873C0A4-108E-4DD1-A604-311D061489DF}"/>
              </a:ext>
            </a:extLst>
          </p:cNvPr>
          <p:cNvSpPr>
            <a:spLocks noGrp="1"/>
          </p:cNvSpPr>
          <p:nvPr>
            <p:ph type="body" sz="quarter" idx="30"/>
          </p:nvPr>
        </p:nvSpPr>
        <p:spPr>
          <a:xfrm>
            <a:off x="7259308" y="4541138"/>
            <a:ext cx="3276000" cy="1036067"/>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a:p>
            <a:pPr lvl="1"/>
            <a:r>
              <a:rPr lang="en-US"/>
              <a:t>Second level</a:t>
            </a:r>
          </a:p>
        </p:txBody>
      </p:sp>
      <p:sp>
        <p:nvSpPr>
          <p:cNvPr id="52" name="Picture Placeholder 11">
            <a:extLst>
              <a:ext uri="{FF2B5EF4-FFF2-40B4-BE49-F238E27FC236}">
                <a16:creationId xmlns:a16="http://schemas.microsoft.com/office/drawing/2014/main" id="{FA4996C0-7B37-42C4-BDFF-F0C54D4A88C9}"/>
              </a:ext>
            </a:extLst>
          </p:cNvPr>
          <p:cNvSpPr>
            <a:spLocks noGrp="1"/>
          </p:cNvSpPr>
          <p:nvPr>
            <p:ph type="pic" sz="quarter" idx="31"/>
          </p:nvPr>
        </p:nvSpPr>
        <p:spPr>
          <a:xfrm>
            <a:off x="6120457" y="4238758"/>
            <a:ext cx="960120" cy="961200"/>
          </a:xfrm>
        </p:spPr>
        <p:txBody>
          <a:bodyPr anchor="ctr" anchorCtr="0">
            <a:noAutofit/>
          </a:bodyPr>
          <a:lstStyle>
            <a:lvl1pPr marL="0" indent="0" algn="ctr">
              <a:buNone/>
              <a:defRPr sz="1800">
                <a:solidFill>
                  <a:schemeClr val="tx1"/>
                </a:solidFill>
              </a:defRPr>
            </a:lvl1pPr>
          </a:lstStyle>
          <a:p>
            <a:r>
              <a:rPr lang="en-US"/>
              <a:t>Click icon to add picture</a:t>
            </a:r>
            <a:endParaRPr lang="ru-RU" dirty="0"/>
          </a:p>
        </p:txBody>
      </p:sp>
      <p:sp>
        <p:nvSpPr>
          <p:cNvPr id="29" name="Text Placeholder 11">
            <a:extLst>
              <a:ext uri="{FF2B5EF4-FFF2-40B4-BE49-F238E27FC236}">
                <a16:creationId xmlns:a16="http://schemas.microsoft.com/office/drawing/2014/main" id="{0601F736-3A21-4DC5-AFCA-F1729A2547A0}"/>
              </a:ext>
            </a:extLst>
          </p:cNvPr>
          <p:cNvSpPr>
            <a:spLocks noGrp="1"/>
          </p:cNvSpPr>
          <p:nvPr>
            <p:ph type="body" sz="quarter" idx="32"/>
          </p:nvPr>
        </p:nvSpPr>
        <p:spPr>
          <a:xfrm>
            <a:off x="1299280" y="2177705"/>
            <a:ext cx="4403527" cy="1315520"/>
          </a:xfrm>
        </p:spPr>
        <p:txBody>
          <a:bodyPr lIns="36000" tIns="0" rIns="0" bIns="0">
            <a:normAutofit/>
          </a:bodyPr>
          <a:lstStyle>
            <a:lvl1pPr marL="0" indent="0">
              <a:spcBef>
                <a:spcPts val="600"/>
              </a:spcBef>
              <a:buClr>
                <a:schemeClr val="bg2"/>
              </a:buClr>
              <a:buSzPct val="125000"/>
              <a:buFont typeface="Wingdings" panose="05000000000000000000" pitchFamily="2" charset="2"/>
              <a:buNone/>
              <a:defRPr sz="1400">
                <a:solidFill>
                  <a:schemeClr val="tx1"/>
                </a:solidFill>
              </a:defRPr>
            </a:lvl1pPr>
            <a:lvl2pPr marL="0" indent="0">
              <a:spcBef>
                <a:spcPts val="600"/>
              </a:spcBef>
              <a:buClr>
                <a:schemeClr val="bg2"/>
              </a:buClr>
              <a:buSzPct val="125000"/>
              <a:buFont typeface="Wingdings" panose="05000000000000000000" pitchFamily="2" charset="2"/>
              <a:buNone/>
              <a:defRPr sz="1400">
                <a:solidFill>
                  <a:schemeClr val="tx1"/>
                </a:solidFill>
              </a:defRPr>
            </a:lvl2pPr>
          </a:lstStyle>
          <a:p>
            <a:pPr lvl="0"/>
            <a:r>
              <a:rPr lang="en-US"/>
              <a:t>Edit Master text styles</a:t>
            </a:r>
          </a:p>
          <a:p>
            <a:pPr lvl="1"/>
            <a:r>
              <a:rPr lang="en-US"/>
              <a:t>Second level</a:t>
            </a:r>
          </a:p>
        </p:txBody>
      </p:sp>
      <p:sp>
        <p:nvSpPr>
          <p:cNvPr id="30" name="Text Placeholder 11">
            <a:extLst>
              <a:ext uri="{FF2B5EF4-FFF2-40B4-BE49-F238E27FC236}">
                <a16:creationId xmlns:a16="http://schemas.microsoft.com/office/drawing/2014/main" id="{96A341BE-3657-48DB-B26D-8D13FDC44D02}"/>
              </a:ext>
            </a:extLst>
          </p:cNvPr>
          <p:cNvSpPr>
            <a:spLocks noGrp="1"/>
          </p:cNvSpPr>
          <p:nvPr>
            <p:ph type="body" sz="quarter" idx="34"/>
          </p:nvPr>
        </p:nvSpPr>
        <p:spPr>
          <a:xfrm>
            <a:off x="6467060" y="2740330"/>
            <a:ext cx="4425658" cy="752895"/>
          </a:xfrm>
        </p:spPr>
        <p:txBody>
          <a:bodyPr lIns="36000" tIns="0" rIns="0" bIns="0">
            <a:normAutofit/>
          </a:bodyPr>
          <a:lstStyle>
            <a:lvl1pPr marL="0" indent="0">
              <a:spcBef>
                <a:spcPts val="600"/>
              </a:spcBef>
              <a:buClr>
                <a:schemeClr val="accent1"/>
              </a:buClr>
              <a:buSzPct val="125000"/>
              <a:buFont typeface="Wingdings" panose="05000000000000000000" pitchFamily="2" charset="2"/>
              <a:buNone/>
              <a:defRPr sz="1400">
                <a:solidFill>
                  <a:schemeClr val="tx1"/>
                </a:solidFill>
              </a:defRPr>
            </a:lvl1pPr>
            <a:lvl2pPr marL="0" indent="0">
              <a:spcBef>
                <a:spcPts val="600"/>
              </a:spcBef>
              <a:buClr>
                <a:schemeClr val="accent1"/>
              </a:buClr>
              <a:buSzPct val="125000"/>
              <a:buFont typeface="Wingdings" panose="05000000000000000000" pitchFamily="2" charset="2"/>
              <a:buNone/>
              <a:defRPr sz="1400">
                <a:solidFill>
                  <a:schemeClr val="tx1"/>
                </a:solidFill>
              </a:defRPr>
            </a:lvl2pPr>
          </a:lstStyle>
          <a:p>
            <a:pPr lvl="0"/>
            <a:r>
              <a:rPr lang="en-US"/>
              <a:t>Edit Master text styles</a:t>
            </a:r>
          </a:p>
          <a:p>
            <a:pPr lvl="1"/>
            <a:r>
              <a:rPr lang="en-US"/>
              <a:t>Second level</a:t>
            </a:r>
          </a:p>
        </p:txBody>
      </p:sp>
      <p:sp>
        <p:nvSpPr>
          <p:cNvPr id="17" name="Picture Placeholder 11">
            <a:extLst>
              <a:ext uri="{FF2B5EF4-FFF2-40B4-BE49-F238E27FC236}">
                <a16:creationId xmlns:a16="http://schemas.microsoft.com/office/drawing/2014/main" id="{48D7F0F9-4118-4257-9D45-A5772C2110D7}"/>
              </a:ext>
            </a:extLst>
          </p:cNvPr>
          <p:cNvSpPr>
            <a:spLocks noGrp="1"/>
          </p:cNvSpPr>
          <p:nvPr>
            <p:ph type="pic" sz="quarter" idx="3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2046297304"/>
      </p:ext>
    </p:extLst>
  </p:cSld>
  <p:clrMapOvr>
    <a:masterClrMapping/>
  </p:clrMapOvr>
  <p:extLst mod="1">
    <p:ext uri="{DCECCB84-F9BA-43D5-87BE-67443E8EF086}">
      <p15:sldGuideLst xmlns:p15="http://schemas.microsoft.com/office/powerpoint/2012/main">
        <p15:guide id="1" orient="horz" pos="2387">
          <p15:clr>
            <a:srgbClr val="FBAE40"/>
          </p15:clr>
        </p15:guide>
        <p15:guide id="2" pos="279">
          <p15:clr>
            <a:srgbClr val="FBAE40"/>
          </p15:clr>
        </p15:guide>
        <p15:guide id="3" pos="7129">
          <p15:clr>
            <a:srgbClr val="FBAE40"/>
          </p15:clr>
        </p15:guide>
        <p15:guide id="4" pos="7401">
          <p15:clr>
            <a:srgbClr val="FBAE40"/>
          </p15:clr>
        </p15:guide>
        <p15:guide id="5" orient="horz" pos="2115">
          <p15:clr>
            <a:srgbClr val="FBAE40"/>
          </p15:clr>
        </p15:guide>
        <p15:guide id="6"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with Caption Layout">
    <p:spTree>
      <p:nvGrpSpPr>
        <p:cNvPr id="1" name=""/>
        <p:cNvGrpSpPr/>
        <p:nvPr/>
      </p:nvGrpSpPr>
      <p:grpSpPr>
        <a:xfrm>
          <a:off x="0" y="0"/>
          <a:ext cx="0" cy="0"/>
          <a:chOff x="0" y="0"/>
          <a:chExt cx="0" cy="0"/>
        </a:xfrm>
      </p:grpSpPr>
      <p:sp>
        <p:nvSpPr>
          <p:cNvPr id="10" name="Picture Placeholder 7">
            <a:extLst>
              <a:ext uri="{FF2B5EF4-FFF2-40B4-BE49-F238E27FC236}">
                <a16:creationId xmlns:a16="http://schemas.microsoft.com/office/drawing/2014/main" id="{BB0064D4-BDD6-4678-9FA4-3A77F1600A65}"/>
              </a:ext>
            </a:extLst>
          </p:cNvPr>
          <p:cNvSpPr>
            <a:spLocks noGrp="1"/>
          </p:cNvSpPr>
          <p:nvPr>
            <p:ph type="pic" sz="quarter" idx="14"/>
          </p:nvPr>
        </p:nvSpPr>
        <p:spPr>
          <a:xfrm>
            <a:off x="6096000" y="457199"/>
            <a:ext cx="5637276" cy="5959476"/>
          </a:xfrm>
        </p:spPr>
        <p:txBody>
          <a:bodyPr anchor="ctr" anchorCtr="0">
            <a:noAutofit/>
          </a:bodyPr>
          <a:lstStyle>
            <a:lvl1pPr marL="0" indent="0" algn="ctr">
              <a:buNone/>
              <a:defRPr/>
            </a:lvl1pPr>
          </a:lstStyle>
          <a:p>
            <a:r>
              <a:rPr lang="en-US"/>
              <a:t>Click icon to add picture</a:t>
            </a:r>
            <a:endParaRPr lang="ru-RU" dirty="0"/>
          </a:p>
        </p:txBody>
      </p:sp>
      <p:sp>
        <p:nvSpPr>
          <p:cNvPr id="2" name="Title 1">
            <a:extLst>
              <a:ext uri="{FF2B5EF4-FFF2-40B4-BE49-F238E27FC236}">
                <a16:creationId xmlns:a16="http://schemas.microsoft.com/office/drawing/2014/main" id="{C6B931B8-6920-4B59-AD28-CB99D1D3F1A4}"/>
              </a:ext>
            </a:extLst>
          </p:cNvPr>
          <p:cNvSpPr>
            <a:spLocks noGrp="1"/>
          </p:cNvSpPr>
          <p:nvPr>
            <p:ph type="title" hasCustomPrompt="1"/>
          </p:nvPr>
        </p:nvSpPr>
        <p:spPr>
          <a:xfrm>
            <a:off x="830127" y="691751"/>
            <a:ext cx="4584212" cy="540001"/>
          </a:xfrm>
        </p:spPr>
        <p:txBody>
          <a:bodyPr lIns="36000" tIns="0" rIns="0" bIns="0" anchor="b">
            <a:normAutofit/>
          </a:bodyPr>
          <a:lstStyle>
            <a:lvl1pPr>
              <a:defRPr sz="3600"/>
            </a:lvl1pPr>
          </a:lstStyle>
          <a:p>
            <a:r>
              <a:rPr lang="en-US" dirty="0"/>
              <a:t>Title Here</a:t>
            </a:r>
            <a:endParaRPr lang="ru-RU" dirty="0"/>
          </a:p>
        </p:txBody>
      </p:sp>
      <p:sp>
        <p:nvSpPr>
          <p:cNvPr id="3" name="Text Placeholder 2">
            <a:extLst>
              <a:ext uri="{FF2B5EF4-FFF2-40B4-BE49-F238E27FC236}">
                <a16:creationId xmlns:a16="http://schemas.microsoft.com/office/drawing/2014/main" id="{C246A6A6-0C1D-4435-9DB9-9E50E52E8DA2}"/>
              </a:ext>
            </a:extLst>
          </p:cNvPr>
          <p:cNvSpPr>
            <a:spLocks noGrp="1"/>
          </p:cNvSpPr>
          <p:nvPr>
            <p:ph type="body" idx="1"/>
          </p:nvPr>
        </p:nvSpPr>
        <p:spPr>
          <a:xfrm>
            <a:off x="830127" y="1326250"/>
            <a:ext cx="4584212" cy="1353312"/>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BC23DBD1-F259-4AEB-A7D9-D728D6E04490}" type="datetime1">
              <a:rPr lang="en-US" smtClean="0"/>
              <a:t>4/24/19</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dirty="0"/>
              <a:t>ADD A FOOTER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7" name="Text Placeholder 2">
            <a:extLst>
              <a:ext uri="{FF2B5EF4-FFF2-40B4-BE49-F238E27FC236}">
                <a16:creationId xmlns:a16="http://schemas.microsoft.com/office/drawing/2014/main" id="{13548F99-E128-4301-95D8-8FDACDA5912F}"/>
              </a:ext>
            </a:extLst>
          </p:cNvPr>
          <p:cNvSpPr>
            <a:spLocks noGrp="1"/>
          </p:cNvSpPr>
          <p:nvPr>
            <p:ph type="body" idx="13"/>
          </p:nvPr>
        </p:nvSpPr>
        <p:spPr>
          <a:xfrm>
            <a:off x="830128" y="2893665"/>
            <a:ext cx="4584212" cy="1538635"/>
          </a:xfrm>
        </p:spPr>
        <p:txBody>
          <a:bodyPr lIns="36000" tIns="0" rIns="0" bIns="0">
            <a:normAutofit/>
          </a:bodyPr>
          <a:lstStyle>
            <a:lvl1pPr marL="0" indent="0">
              <a:spcBef>
                <a:spcPts val="600"/>
              </a:spcBef>
              <a:buClr>
                <a:schemeClr val="bg2"/>
              </a:buClr>
              <a:buSzPct val="125000"/>
              <a:buFont typeface="Wingdings" panose="05000000000000000000" pitchFamily="2" charset="2"/>
              <a:buNone/>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2" name="Text Placeholder 2">
            <a:extLst>
              <a:ext uri="{FF2B5EF4-FFF2-40B4-BE49-F238E27FC236}">
                <a16:creationId xmlns:a16="http://schemas.microsoft.com/office/drawing/2014/main" id="{D5E90A1C-4042-4F0F-BBF6-19CE0BDB72BB}"/>
              </a:ext>
            </a:extLst>
          </p:cNvPr>
          <p:cNvSpPr>
            <a:spLocks noGrp="1"/>
          </p:cNvSpPr>
          <p:nvPr>
            <p:ph type="body" idx="17"/>
          </p:nvPr>
        </p:nvSpPr>
        <p:spPr>
          <a:xfrm>
            <a:off x="846601" y="4579181"/>
            <a:ext cx="4584212" cy="1097719"/>
          </a:xfrm>
        </p:spPr>
        <p:txBody>
          <a:bodyPr lIns="36000" tIns="0" rIns="0" bIns="0">
            <a:normAutofit/>
          </a:bodyPr>
          <a:lstStyle>
            <a:lvl1pPr marL="171450" indent="-171450">
              <a:spcBef>
                <a:spcPts val="600"/>
              </a:spcBef>
              <a:buClr>
                <a:schemeClr val="tx2">
                  <a:lumMod val="40000"/>
                  <a:lumOff val="60000"/>
                </a:schemeClr>
              </a:buClr>
              <a:buSzPct val="125000"/>
              <a:buFont typeface="Wingdings" panose="05000000000000000000" pitchFamily="2" charset="2"/>
              <a:buChar char="§"/>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3"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3013157679"/>
      </p:ext>
    </p:extLst>
  </p:cSld>
  <p:clrMapOvr>
    <a:masterClrMapping/>
  </p:clrMapOvr>
  <p:extLst mod="1">
    <p:ext uri="{DCECCB84-F9BA-43D5-87BE-67443E8EF086}">
      <p15:sldGuideLst xmlns:p15="http://schemas.microsoft.com/office/powerpoint/2012/main">
        <p15:guide id="1" orient="horz" pos="4042">
          <p15:clr>
            <a:srgbClr val="FBAE40"/>
          </p15:clr>
        </p15:guide>
        <p15:guide id="2" pos="506">
          <p15:clr>
            <a:srgbClr val="FBAE40"/>
          </p15:clr>
        </p15:guide>
        <p15:guide id="3" orient="horz" pos="528" userDrawn="1">
          <p15:clr>
            <a:srgbClr val="FBAE40"/>
          </p15:clr>
        </p15:guide>
        <p15:guide id="4" pos="7174">
          <p15:clr>
            <a:srgbClr val="FBAE40"/>
          </p15:clr>
        </p15:guide>
        <p15:guide id="5" pos="3840">
          <p15:clr>
            <a:srgbClr val="FBAE40"/>
          </p15:clr>
        </p15:guide>
        <p15:guide id="6" orient="horz" pos="2160">
          <p15:clr>
            <a:srgbClr val="FBAE40"/>
          </p15:clr>
        </p15:guide>
        <p15:guide id="7" pos="740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ne with Capyion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47D0000-7C67-41EE-B43F-AE22457B36AB}"/>
              </a:ext>
            </a:extLst>
          </p:cNvPr>
          <p:cNvSpPr/>
          <p:nvPr userDrawn="1"/>
        </p:nvSpPr>
        <p:spPr>
          <a:xfrm>
            <a:off x="0" y="1737360"/>
            <a:ext cx="5047488" cy="512064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2" name="Title 1">
            <a:extLst>
              <a:ext uri="{FF2B5EF4-FFF2-40B4-BE49-F238E27FC236}">
                <a16:creationId xmlns:a16="http://schemas.microsoft.com/office/drawing/2014/main" id="{432466C2-B08E-47AF-9DA7-104243999B45}"/>
              </a:ext>
            </a:extLst>
          </p:cNvPr>
          <p:cNvSpPr>
            <a:spLocks noGrp="1"/>
          </p:cNvSpPr>
          <p:nvPr>
            <p:ph type="title" hasCustomPrompt="1"/>
          </p:nvPr>
        </p:nvSpPr>
        <p:spPr>
          <a:xfrm>
            <a:off x="838201" y="742867"/>
            <a:ext cx="3232108" cy="566931"/>
          </a:xfrm>
        </p:spPr>
        <p:txBody>
          <a:bodyPr lIns="36000" tIns="0" rIns="0" bIns="0"/>
          <a:lstStyle/>
          <a:p>
            <a:r>
              <a:rPr lang="en-US" dirty="0"/>
              <a:t>Title Here</a:t>
            </a:r>
            <a:endParaRPr lang="ru-RU" dirty="0"/>
          </a:p>
        </p:txBody>
      </p:sp>
      <p:sp>
        <p:nvSpPr>
          <p:cNvPr id="7" name="Date Placeholder 6">
            <a:extLst>
              <a:ext uri="{FF2B5EF4-FFF2-40B4-BE49-F238E27FC236}">
                <a16:creationId xmlns:a16="http://schemas.microsoft.com/office/drawing/2014/main" id="{0AA31567-B240-40D5-82F7-A7DBFE5DDBDF}"/>
              </a:ext>
            </a:extLst>
          </p:cNvPr>
          <p:cNvSpPr>
            <a:spLocks noGrp="1"/>
          </p:cNvSpPr>
          <p:nvPr>
            <p:ph type="dt" sz="half" idx="10"/>
          </p:nvPr>
        </p:nvSpPr>
        <p:spPr/>
        <p:txBody>
          <a:bodyPr/>
          <a:lstStyle/>
          <a:p>
            <a:fld id="{D8FBFFEB-7D66-4958-8CB8-D2B18C6A5A9B}" type="datetime1">
              <a:rPr lang="en-US" smtClean="0"/>
              <a:t>4/24/19</a:t>
            </a:fld>
            <a:endParaRPr lang="ru-RU" dirty="0"/>
          </a:p>
        </p:txBody>
      </p:sp>
      <p:sp>
        <p:nvSpPr>
          <p:cNvPr id="8" name="Footer Placeholder 7">
            <a:extLst>
              <a:ext uri="{FF2B5EF4-FFF2-40B4-BE49-F238E27FC236}">
                <a16:creationId xmlns:a16="http://schemas.microsoft.com/office/drawing/2014/main" id="{20CFCD12-4263-4A80-B68E-F72622E6ADC5}"/>
              </a:ext>
            </a:extLst>
          </p:cNvPr>
          <p:cNvSpPr>
            <a:spLocks noGrp="1"/>
          </p:cNvSpPr>
          <p:nvPr>
            <p:ph type="ftr" sz="quarter" idx="11"/>
          </p:nvPr>
        </p:nvSpPr>
        <p:spPr/>
        <p:txBody>
          <a:bodyPr/>
          <a:lstStyle/>
          <a:p>
            <a:r>
              <a:rPr lang="en-US" dirty="0"/>
              <a:t>ADD A FOOTER</a:t>
            </a:r>
            <a:endParaRPr lang="ru-RU" dirty="0"/>
          </a:p>
        </p:txBody>
      </p:sp>
      <p:sp>
        <p:nvSpPr>
          <p:cNvPr id="9" name="Slide Number Placeholder 8">
            <a:extLst>
              <a:ext uri="{FF2B5EF4-FFF2-40B4-BE49-F238E27FC236}">
                <a16:creationId xmlns:a16="http://schemas.microsoft.com/office/drawing/2014/main" id="{A641E74F-5D68-44E6-AE69-70A1A935E91D}"/>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13" name="Text Placeholder 2">
            <a:extLst>
              <a:ext uri="{FF2B5EF4-FFF2-40B4-BE49-F238E27FC236}">
                <a16:creationId xmlns:a16="http://schemas.microsoft.com/office/drawing/2014/main" id="{3919B118-F379-4011-B1CF-E685CC09FA38}"/>
              </a:ext>
            </a:extLst>
          </p:cNvPr>
          <p:cNvSpPr>
            <a:spLocks noGrp="1"/>
          </p:cNvSpPr>
          <p:nvPr>
            <p:ph type="body" idx="14" hasCustomPrompt="1"/>
          </p:nvPr>
        </p:nvSpPr>
        <p:spPr>
          <a:xfrm>
            <a:off x="6118253" y="3022847"/>
            <a:ext cx="375726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14" name="Text Placeholder 11">
            <a:extLst>
              <a:ext uri="{FF2B5EF4-FFF2-40B4-BE49-F238E27FC236}">
                <a16:creationId xmlns:a16="http://schemas.microsoft.com/office/drawing/2014/main" id="{CF59DFEB-5DA9-4E64-84A0-3FAA808064B5}"/>
              </a:ext>
            </a:extLst>
          </p:cNvPr>
          <p:cNvSpPr>
            <a:spLocks noGrp="1"/>
          </p:cNvSpPr>
          <p:nvPr>
            <p:ph type="body" sz="quarter" idx="15"/>
          </p:nvPr>
        </p:nvSpPr>
        <p:spPr>
          <a:xfrm>
            <a:off x="6118253" y="3390381"/>
            <a:ext cx="3757265" cy="696037"/>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17" name="Picture Placeholder 15">
            <a:extLst>
              <a:ext uri="{FF2B5EF4-FFF2-40B4-BE49-F238E27FC236}">
                <a16:creationId xmlns:a16="http://schemas.microsoft.com/office/drawing/2014/main" id="{F842B3BB-CE92-4AEA-A2FF-5EEC732A4EFF}"/>
              </a:ext>
            </a:extLst>
          </p:cNvPr>
          <p:cNvSpPr>
            <a:spLocks noGrp="1"/>
          </p:cNvSpPr>
          <p:nvPr>
            <p:ph type="pic" sz="quarter" idx="17"/>
          </p:nvPr>
        </p:nvSpPr>
        <p:spPr>
          <a:xfrm>
            <a:off x="6118253" y="2373098"/>
            <a:ext cx="612648" cy="557784"/>
          </a:xfrm>
        </p:spPr>
        <p:txBody>
          <a:bodyPr anchor="ctr" anchorCtr="0">
            <a:noAutofit/>
          </a:bodyPr>
          <a:lstStyle>
            <a:lvl1pPr marL="0" indent="0" algn="ctr">
              <a:buNone/>
              <a:defRPr sz="900"/>
            </a:lvl1pPr>
          </a:lstStyle>
          <a:p>
            <a:r>
              <a:rPr lang="en-US"/>
              <a:t>Click icon to add picture</a:t>
            </a:r>
            <a:endParaRPr lang="ru-RU" dirty="0"/>
          </a:p>
        </p:txBody>
      </p:sp>
      <p:sp>
        <p:nvSpPr>
          <p:cNvPr id="33" name="Text Placeholder 2">
            <a:extLst>
              <a:ext uri="{FF2B5EF4-FFF2-40B4-BE49-F238E27FC236}">
                <a16:creationId xmlns:a16="http://schemas.microsoft.com/office/drawing/2014/main" id="{68514664-8AD0-4DF7-8C6F-12FFA6BEA7B2}"/>
              </a:ext>
            </a:extLst>
          </p:cNvPr>
          <p:cNvSpPr>
            <a:spLocks noGrp="1"/>
          </p:cNvSpPr>
          <p:nvPr>
            <p:ph type="body" idx="24"/>
          </p:nvPr>
        </p:nvSpPr>
        <p:spPr>
          <a:xfrm>
            <a:off x="4097124" y="867177"/>
            <a:ext cx="5699305" cy="1174966"/>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1" name="Picture Placeholder 10">
            <a:extLst>
              <a:ext uri="{FF2B5EF4-FFF2-40B4-BE49-F238E27FC236}">
                <a16:creationId xmlns:a16="http://schemas.microsoft.com/office/drawing/2014/main" id="{3B535E35-8075-4558-BA3A-C9DFB4FCA5B8}"/>
              </a:ext>
            </a:extLst>
          </p:cNvPr>
          <p:cNvSpPr>
            <a:spLocks noGrp="1"/>
          </p:cNvSpPr>
          <p:nvPr>
            <p:ph type="pic" sz="quarter" idx="26"/>
          </p:nvPr>
        </p:nvSpPr>
        <p:spPr>
          <a:xfrm>
            <a:off x="2040340" y="2277360"/>
            <a:ext cx="2029968" cy="3533263"/>
          </a:xfrm>
        </p:spPr>
        <p:txBody>
          <a:bodyPr anchor="ctr" anchorCtr="0">
            <a:normAutofit/>
          </a:bodyPr>
          <a:lstStyle>
            <a:lvl1pPr marL="0" indent="0" algn="ctr">
              <a:buNone/>
              <a:defRPr sz="1800">
                <a:solidFill>
                  <a:schemeClr val="bg1"/>
                </a:solidFill>
              </a:defRPr>
            </a:lvl1pPr>
          </a:lstStyle>
          <a:p>
            <a:r>
              <a:rPr lang="en-US"/>
              <a:t>Click icon to add picture</a:t>
            </a:r>
            <a:endParaRPr lang="ru-RU" dirty="0"/>
          </a:p>
        </p:txBody>
      </p:sp>
      <p:sp>
        <p:nvSpPr>
          <p:cNvPr id="25" name="Text Placeholder 2">
            <a:extLst>
              <a:ext uri="{FF2B5EF4-FFF2-40B4-BE49-F238E27FC236}">
                <a16:creationId xmlns:a16="http://schemas.microsoft.com/office/drawing/2014/main" id="{9E1A0053-EF84-446F-850C-6AC8FF9CCEDF}"/>
              </a:ext>
            </a:extLst>
          </p:cNvPr>
          <p:cNvSpPr>
            <a:spLocks noGrp="1"/>
          </p:cNvSpPr>
          <p:nvPr>
            <p:ph type="body" idx="27" hasCustomPrompt="1"/>
          </p:nvPr>
        </p:nvSpPr>
        <p:spPr>
          <a:xfrm>
            <a:off x="6118253" y="5004312"/>
            <a:ext cx="375726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2" name="Text Placeholder 11">
            <a:extLst>
              <a:ext uri="{FF2B5EF4-FFF2-40B4-BE49-F238E27FC236}">
                <a16:creationId xmlns:a16="http://schemas.microsoft.com/office/drawing/2014/main" id="{1534A936-14F3-4AEF-8CAD-03D91D568FE0}"/>
              </a:ext>
            </a:extLst>
          </p:cNvPr>
          <p:cNvSpPr>
            <a:spLocks noGrp="1"/>
          </p:cNvSpPr>
          <p:nvPr>
            <p:ph type="body" sz="quarter" idx="28"/>
          </p:nvPr>
        </p:nvSpPr>
        <p:spPr>
          <a:xfrm>
            <a:off x="6118254" y="5371846"/>
            <a:ext cx="3757266" cy="540000"/>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35" name="Picture Placeholder 15">
            <a:extLst>
              <a:ext uri="{FF2B5EF4-FFF2-40B4-BE49-F238E27FC236}">
                <a16:creationId xmlns:a16="http://schemas.microsoft.com/office/drawing/2014/main" id="{A88BEF2F-BB04-4330-BC4B-2912B69653B6}"/>
              </a:ext>
            </a:extLst>
          </p:cNvPr>
          <p:cNvSpPr>
            <a:spLocks noGrp="1"/>
          </p:cNvSpPr>
          <p:nvPr>
            <p:ph type="pic" sz="quarter" idx="29"/>
          </p:nvPr>
        </p:nvSpPr>
        <p:spPr>
          <a:xfrm>
            <a:off x="6118253" y="4354563"/>
            <a:ext cx="612648" cy="557784"/>
          </a:xfrm>
        </p:spPr>
        <p:txBody>
          <a:bodyPr anchor="ctr" anchorCtr="0">
            <a:noAutofit/>
          </a:bodyPr>
          <a:lstStyle>
            <a:lvl1pPr marL="0" indent="0" algn="ctr">
              <a:buNone/>
              <a:defRPr sz="900"/>
            </a:lvl1pPr>
          </a:lstStyle>
          <a:p>
            <a:r>
              <a:rPr lang="en-US"/>
              <a:t>Click icon to add picture</a:t>
            </a:r>
            <a:endParaRPr lang="ru-RU" dirty="0"/>
          </a:p>
        </p:txBody>
      </p:sp>
      <p:sp>
        <p:nvSpPr>
          <p:cNvPr id="16"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1772765757"/>
      </p:ext>
    </p:extLst>
  </p:cSld>
  <p:clrMapOvr>
    <a:masterClrMapping/>
  </p:clrMapOvr>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29233-8E4C-4046-85BB-5166B8A721AE}"/>
              </a:ext>
            </a:extLst>
          </p:cNvPr>
          <p:cNvSpPr>
            <a:spLocks noGrp="1"/>
          </p:cNvSpPr>
          <p:nvPr>
            <p:ph type="ctrTitle"/>
          </p:nvPr>
        </p:nvSpPr>
        <p:spPr>
          <a:xfrm>
            <a:off x="458724" y="3252538"/>
            <a:ext cx="11274552" cy="1348720"/>
          </a:xfrm>
          <a:solidFill>
            <a:schemeClr val="bg1">
              <a:alpha val="60000"/>
            </a:schemeClr>
          </a:solidFill>
        </p:spPr>
        <p:txBody>
          <a:bodyPr anchor="ctr" anchorCtr="0">
            <a:normAutofit/>
          </a:bodyPr>
          <a:lstStyle>
            <a:lvl1pPr algn="ctr">
              <a:defRPr sz="5500">
                <a:latin typeface="+mj-lt"/>
              </a:defRPr>
            </a:lvl1pPr>
          </a:lstStyle>
          <a:p>
            <a:r>
              <a:rPr lang="en-US"/>
              <a:t>Click to edit Master title style</a:t>
            </a:r>
            <a:endParaRPr lang="ru-RU" dirty="0"/>
          </a:p>
        </p:txBody>
      </p:sp>
      <p:sp>
        <p:nvSpPr>
          <p:cNvPr id="3" name="Subtitle 2">
            <a:extLst>
              <a:ext uri="{FF2B5EF4-FFF2-40B4-BE49-F238E27FC236}">
                <a16:creationId xmlns:a16="http://schemas.microsoft.com/office/drawing/2014/main" id="{C6A507DE-4CA5-4E76-8450-4125151EB335}"/>
              </a:ext>
            </a:extLst>
          </p:cNvPr>
          <p:cNvSpPr>
            <a:spLocks noGrp="1"/>
          </p:cNvSpPr>
          <p:nvPr>
            <p:ph type="subTitle" idx="1"/>
          </p:nvPr>
        </p:nvSpPr>
        <p:spPr>
          <a:xfrm>
            <a:off x="458724" y="4628730"/>
            <a:ext cx="11274552" cy="1772070"/>
          </a:xfrm>
          <a:solidFill>
            <a:schemeClr val="accent1">
              <a:alpha val="30000"/>
            </a:schemeClr>
          </a:solidFill>
        </p:spPr>
        <p:txBody>
          <a:bodyPr tIns="252000" rIns="90000" anchor="t" anchorCtr="0">
            <a:normAutofit/>
          </a:bodyPr>
          <a:lstStyle>
            <a:lvl1pPr marL="0" indent="0" algn="ctr">
              <a:buNone/>
              <a:defRPr sz="2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Tree>
    <p:extLst>
      <p:ext uri="{BB962C8B-B14F-4D97-AF65-F5344CB8AC3E}">
        <p14:creationId xmlns:p14="http://schemas.microsoft.com/office/powerpoint/2010/main" val="341798795"/>
      </p:ext>
    </p:extLst>
  </p:cSld>
  <p:clrMapOvr>
    <a:masterClrMapping/>
  </p:clrMapOvr>
  <p:extLst mod="1">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3C2DEF1B-00D0-44E1-8603-CE979D2C478C}"/>
              </a:ext>
            </a:extLst>
          </p:cNvPr>
          <p:cNvSpPr>
            <a:spLocks noGrp="1"/>
          </p:cNvSpPr>
          <p:nvPr>
            <p:ph type="body" idx="1"/>
          </p:nvPr>
        </p:nvSpPr>
        <p:spPr>
          <a:xfrm>
            <a:off x="458788" y="2028826"/>
            <a:ext cx="4726800" cy="725776"/>
          </a:xfrm>
          <a:solidFill>
            <a:schemeClr val="accent1">
              <a:alpha val="60000"/>
            </a:schemeClr>
          </a:solidFill>
        </p:spPr>
        <p:txBody>
          <a:bodyPr vert="horz" lIns="396000" tIns="45720" rIns="91440" bIns="45720" rtlCol="0" anchor="ctr" anchorCtr="0">
            <a:noAutofit/>
          </a:bodyPr>
          <a:lstStyle>
            <a:lvl1pPr marL="0" indent="0">
              <a:buNone/>
              <a:defRPr lang="en-US" dirty="0">
                <a:solidFill>
                  <a:schemeClr val="bg1"/>
                </a:solidFill>
              </a:defRPr>
            </a:lvl1pPr>
          </a:lstStyle>
          <a:p>
            <a:pPr marL="228600" lvl="0" indent="-228600"/>
            <a:r>
              <a:rPr lang="en-US"/>
              <a:t>Edit Master text styles</a:t>
            </a:r>
          </a:p>
        </p:txBody>
      </p:sp>
      <p:sp>
        <p:nvSpPr>
          <p:cNvPr id="20" name="Title 19">
            <a:extLst>
              <a:ext uri="{FF2B5EF4-FFF2-40B4-BE49-F238E27FC236}">
                <a16:creationId xmlns:a16="http://schemas.microsoft.com/office/drawing/2014/main" id="{64B737A3-9F6C-4989-B51B-07BDDD38FDB3}"/>
              </a:ext>
            </a:extLst>
          </p:cNvPr>
          <p:cNvSpPr>
            <a:spLocks noGrp="1"/>
          </p:cNvSpPr>
          <p:nvPr>
            <p:ph type="title" hasCustomPrompt="1"/>
          </p:nvPr>
        </p:nvSpPr>
        <p:spPr>
          <a:xfrm>
            <a:off x="458788" y="2754601"/>
            <a:ext cx="4726800" cy="1861200"/>
          </a:xfrm>
          <a:solidFill>
            <a:schemeClr val="bg1">
              <a:alpha val="50000"/>
            </a:schemeClr>
          </a:solidFill>
        </p:spPr>
        <p:txBody>
          <a:bodyPr lIns="396000" tIns="0" rIns="0" bIns="0">
            <a:noAutofit/>
          </a:bodyPr>
          <a:lstStyle>
            <a:lvl1pPr>
              <a:lnSpc>
                <a:spcPct val="85000"/>
              </a:lnSpc>
              <a:defRPr sz="5500"/>
            </a:lvl1pPr>
          </a:lstStyle>
          <a:p>
            <a:r>
              <a:rPr lang="en-US" dirty="0"/>
              <a:t>Click to Edit Title</a:t>
            </a:r>
            <a:endParaRPr lang="ru-RU" dirty="0"/>
          </a:p>
        </p:txBody>
      </p:sp>
    </p:spTree>
    <p:extLst>
      <p:ext uri="{BB962C8B-B14F-4D97-AF65-F5344CB8AC3E}">
        <p14:creationId xmlns:p14="http://schemas.microsoft.com/office/powerpoint/2010/main" val="4231680191"/>
      </p:ext>
    </p:extLst>
  </p:cSld>
  <p:clrMapOvr>
    <a:masterClrMapping/>
  </p:clrMapOvr>
  <p:extLst mod="1">
    <p:ext uri="{DCECCB84-F9BA-43D5-87BE-67443E8EF086}">
      <p15:sldGuideLst xmlns:p15="http://schemas.microsoft.com/office/powerpoint/2012/main">
        <p15:guide id="4" orient="horz" pos="55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E61479DD-CE43-4425-B485-C8F1C75475A8}"/>
              </a:ext>
            </a:extLst>
          </p:cNvPr>
          <p:cNvSpPr>
            <a:spLocks noGrp="1"/>
          </p:cNvSpPr>
          <p:nvPr>
            <p:ph idx="1"/>
          </p:nvPr>
        </p:nvSpPr>
        <p:spPr>
          <a:xfrm>
            <a:off x="838200" y="1597939"/>
            <a:ext cx="10515600" cy="3874709"/>
          </a:xfrm>
        </p:spPr>
        <p:txBody>
          <a:bodyPr>
            <a:normAutofit/>
          </a:bodyPr>
          <a:lstStyle>
            <a:lvl1pPr marL="228600" indent="-228600">
              <a:buClr>
                <a:schemeClr val="tx2">
                  <a:lumMod val="40000"/>
                  <a:lumOff val="60000"/>
                </a:schemeClr>
              </a:buClr>
              <a:buFont typeface="Wingdings" panose="05000000000000000000" pitchFamily="2" charset="2"/>
              <a:buChar char="§"/>
              <a:defRPr sz="2000"/>
            </a:lvl1pPr>
            <a:lvl2pPr marL="685800" indent="-228600">
              <a:buClr>
                <a:schemeClr val="tx2">
                  <a:lumMod val="60000"/>
                  <a:lumOff val="40000"/>
                </a:schemeClr>
              </a:buClr>
              <a:buFont typeface="Wingdings" panose="05000000000000000000" pitchFamily="2" charset="2"/>
              <a:buChar char="§"/>
              <a:defRPr sz="1800"/>
            </a:lvl2pPr>
            <a:lvl3pPr marL="1143000" indent="-228600">
              <a:buClr>
                <a:schemeClr val="tx2">
                  <a:lumMod val="60000"/>
                  <a:lumOff val="40000"/>
                </a:schemeClr>
              </a:buClr>
              <a:buFont typeface="Wingdings" panose="05000000000000000000" pitchFamily="2" charset="2"/>
              <a:buChar char="§"/>
              <a:defRPr sz="1600"/>
            </a:lvl3pPr>
            <a:lvl4pPr marL="1600200" indent="-228600">
              <a:buClr>
                <a:schemeClr val="tx2">
                  <a:lumMod val="60000"/>
                  <a:lumOff val="40000"/>
                </a:schemeClr>
              </a:buClr>
              <a:buFont typeface="Wingdings" panose="05000000000000000000" pitchFamily="2" charset="2"/>
              <a:buChar char="§"/>
              <a:defRPr sz="1400"/>
            </a:lvl4pPr>
            <a:lvl5pPr marL="2057400" indent="-228600">
              <a:buClr>
                <a:schemeClr val="tx2">
                  <a:lumMod val="60000"/>
                  <a:lumOff val="40000"/>
                </a:schemeClr>
              </a:buClr>
              <a:buFont typeface="Wingdings" panose="05000000000000000000" pitchFamily="2" charset="2"/>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4/24/19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Tree>
    <p:extLst>
      <p:ext uri="{BB962C8B-B14F-4D97-AF65-F5344CB8AC3E}">
        <p14:creationId xmlns:p14="http://schemas.microsoft.com/office/powerpoint/2010/main" val="3866012037"/>
      </p:ext>
    </p:extLst>
  </p:cSld>
  <p:clrMapOvr>
    <a:masterClrMapping/>
  </p:clrMapOvr>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4/24/19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p:nvPr>
        </p:nvSpPr>
        <p:spPr>
          <a:xfrm>
            <a:off x="836612" y="1597938"/>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p:nvPr>
        </p:nvSpPr>
        <p:spPr>
          <a:xfrm>
            <a:off x="6495790" y="1597938"/>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Content Placeholder 7">
            <a:extLst>
              <a:ext uri="{FF2B5EF4-FFF2-40B4-BE49-F238E27FC236}">
                <a16:creationId xmlns:a16="http://schemas.microsoft.com/office/drawing/2014/main" id="{0314D5FA-EBD7-472E-9864-D76743BAB4DF}"/>
              </a:ext>
            </a:extLst>
          </p:cNvPr>
          <p:cNvSpPr>
            <a:spLocks noGrp="1"/>
          </p:cNvSpPr>
          <p:nvPr>
            <p:ph sz="quarter" idx="31"/>
          </p:nvPr>
        </p:nvSpPr>
        <p:spPr>
          <a:xfrm>
            <a:off x="836613" y="2055043"/>
            <a:ext cx="4821237" cy="3417605"/>
          </a:xfrm>
        </p:spPr>
        <p:txBody>
          <a:bodyPr lIns="36000" tIns="0" rIns="0" bIns="0">
            <a:normAutofit/>
          </a:bodyPr>
          <a:lstStyle>
            <a:lvl1pPr marL="0" indent="0" algn="l">
              <a:buNone/>
              <a:defRPr sz="2000"/>
            </a:lvl1pPr>
            <a:lvl2pPr marL="457200" indent="0" algn="l">
              <a:buNone/>
              <a:defRPr sz="1800"/>
            </a:lvl2pPr>
          </a:lstStyle>
          <a:p>
            <a:pPr lvl="0"/>
            <a:r>
              <a:rPr lang="en-US"/>
              <a:t>Edit Master text styles</a:t>
            </a:r>
          </a:p>
          <a:p>
            <a:pPr lvl="1"/>
            <a:r>
              <a:rPr lang="en-US"/>
              <a:t>Second level</a:t>
            </a:r>
          </a:p>
        </p:txBody>
      </p:sp>
      <p:sp>
        <p:nvSpPr>
          <p:cNvPr id="16" name="Content Placeholder 7">
            <a:extLst>
              <a:ext uri="{FF2B5EF4-FFF2-40B4-BE49-F238E27FC236}">
                <a16:creationId xmlns:a16="http://schemas.microsoft.com/office/drawing/2014/main" id="{BA129CFA-D87C-494E-9E6D-E317C4D157EB}"/>
              </a:ext>
            </a:extLst>
          </p:cNvPr>
          <p:cNvSpPr>
            <a:spLocks noGrp="1"/>
          </p:cNvSpPr>
          <p:nvPr>
            <p:ph sz="quarter" idx="32"/>
          </p:nvPr>
        </p:nvSpPr>
        <p:spPr>
          <a:xfrm>
            <a:off x="6495086" y="2055043"/>
            <a:ext cx="4821237" cy="3417605"/>
          </a:xfrm>
        </p:spPr>
        <p:txBody>
          <a:bodyPr lIns="36000" tIns="0" rIns="0" bIns="0">
            <a:normAutofit/>
          </a:bodyPr>
          <a:lstStyle>
            <a:lvl1pPr marL="0" indent="0" algn="l">
              <a:buNone/>
              <a:defRPr sz="2000"/>
            </a:lvl1pPr>
            <a:lvl2pPr marL="457200" indent="0" algn="l">
              <a:buNone/>
              <a:defRPr sz="1800"/>
            </a:lvl2pPr>
          </a:lstStyle>
          <a:p>
            <a:pPr lvl="0"/>
            <a:r>
              <a:rPr lang="en-US"/>
              <a:t>Edit Master text styles</a:t>
            </a:r>
          </a:p>
          <a:p>
            <a:pPr lvl="1"/>
            <a:r>
              <a:rPr lang="en-US"/>
              <a:t>Second level</a:t>
            </a:r>
          </a:p>
        </p:txBody>
      </p:sp>
    </p:spTree>
    <p:extLst>
      <p:ext uri="{BB962C8B-B14F-4D97-AF65-F5344CB8AC3E}">
        <p14:creationId xmlns:p14="http://schemas.microsoft.com/office/powerpoint/2010/main" val="115988945"/>
      </p:ext>
    </p:extLst>
  </p:cSld>
  <p:clrMapOvr>
    <a:masterClrMapping/>
  </p:clrMapOvr>
  <p:extLst mod="1">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7BBC9A-B18B-4F56-8515-321CD01B2666}"/>
              </a:ext>
            </a:extLst>
          </p:cNvPr>
          <p:cNvSpPr/>
          <p:nvPr userDrawn="1"/>
        </p:nvSpPr>
        <p:spPr>
          <a:xfrm>
            <a:off x="6096000" y="1838558"/>
            <a:ext cx="5653088" cy="3761895"/>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4/24/19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18" name="Rectangle 17">
            <a:extLst>
              <a:ext uri="{FF2B5EF4-FFF2-40B4-BE49-F238E27FC236}">
                <a16:creationId xmlns:a16="http://schemas.microsoft.com/office/drawing/2014/main" id="{33076231-2A54-4E4C-AED3-197E208C14BB}"/>
              </a:ext>
            </a:extLst>
          </p:cNvPr>
          <p:cNvSpPr/>
          <p:nvPr userDrawn="1"/>
        </p:nvSpPr>
        <p:spPr>
          <a:xfrm>
            <a:off x="0" y="1838558"/>
            <a:ext cx="6096000" cy="3761895"/>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dirty="0"/>
          </a:p>
        </p:txBody>
      </p:sp>
      <p:sp>
        <p:nvSpPr>
          <p:cNvPr id="12" name="Text Placeholder 2">
            <a:extLst>
              <a:ext uri="{FF2B5EF4-FFF2-40B4-BE49-F238E27FC236}">
                <a16:creationId xmlns:a16="http://schemas.microsoft.com/office/drawing/2014/main" id="{85E84782-CEED-4A74-8650-9CC907EA7201}"/>
              </a:ext>
            </a:extLst>
          </p:cNvPr>
          <p:cNvSpPr>
            <a:spLocks noGrp="1"/>
          </p:cNvSpPr>
          <p:nvPr>
            <p:ph type="body" idx="1"/>
          </p:nvPr>
        </p:nvSpPr>
        <p:spPr>
          <a:xfrm>
            <a:off x="839788" y="2166173"/>
            <a:ext cx="4817357" cy="338901"/>
          </a:xfrm>
        </p:spPr>
        <p:txBody>
          <a:bodyPr anchor="ctr" anchorCtr="0">
            <a:noAutofit/>
          </a:bodyPr>
          <a:lstStyle>
            <a:lvl1pPr marL="0" indent="0">
              <a:buFont typeface="Arial" panose="020B0604020202020204" pitchFamily="34" charset="0"/>
              <a:buNone/>
              <a:defRPr lang="en-US" sz="2200" b="1" kern="1200" dirty="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342900" lvl="0" indent="-342900" algn="l" defTabSz="914400" rtl="0" eaLnBrk="1" latinLnBrk="0" hangingPunct="1">
              <a:lnSpc>
                <a:spcPct val="90000"/>
              </a:lnSpc>
              <a:spcBef>
                <a:spcPts val="1000"/>
              </a:spcBef>
            </a:pPr>
            <a:r>
              <a:rPr lang="en-US"/>
              <a:t>Edit Master text styles</a:t>
            </a:r>
          </a:p>
        </p:txBody>
      </p:sp>
      <p:sp>
        <p:nvSpPr>
          <p:cNvPr id="13" name="Content Placeholder 3">
            <a:extLst>
              <a:ext uri="{FF2B5EF4-FFF2-40B4-BE49-F238E27FC236}">
                <a16:creationId xmlns:a16="http://schemas.microsoft.com/office/drawing/2014/main" id="{A4442761-B05F-4E61-83C8-DA8019B09325}"/>
              </a:ext>
            </a:extLst>
          </p:cNvPr>
          <p:cNvSpPr>
            <a:spLocks noGrp="1"/>
          </p:cNvSpPr>
          <p:nvPr>
            <p:ph sz="half" idx="2"/>
          </p:nvPr>
        </p:nvSpPr>
        <p:spPr>
          <a:xfrm>
            <a:off x="839788" y="2614467"/>
            <a:ext cx="4817357" cy="2667396"/>
          </a:xfrm>
        </p:spPr>
        <p:txBody>
          <a:bodyPr>
            <a:normAutofit/>
          </a:bodyPr>
          <a:lstStyle>
            <a:lvl1pPr marL="228600" indent="-228600">
              <a:buClr>
                <a:schemeClr val="tx2">
                  <a:lumMod val="40000"/>
                  <a:lumOff val="60000"/>
                </a:schemeClr>
              </a:buClr>
              <a:buFont typeface="Wingdings" panose="05000000000000000000" pitchFamily="2" charset="2"/>
              <a:buChar char="§"/>
              <a:defRPr sz="1400"/>
            </a:lvl1pPr>
            <a:lvl2pPr marL="685800" indent="-228600">
              <a:buClr>
                <a:schemeClr val="tx2">
                  <a:lumMod val="40000"/>
                  <a:lumOff val="60000"/>
                </a:schemeClr>
              </a:buClr>
              <a:buFont typeface="Wingdings" panose="05000000000000000000" pitchFamily="2" charset="2"/>
              <a:buChar char="§"/>
              <a:defRPr sz="1400"/>
            </a:lvl2pPr>
            <a:lvl3pPr>
              <a:defRPr sz="1400"/>
            </a:lvl3pPr>
            <a:lvl4pPr>
              <a:defRPr sz="1200"/>
            </a:lvl4pPr>
            <a:lvl5pPr>
              <a:defRPr sz="1200"/>
            </a:lvl5pPr>
          </a:lstStyle>
          <a:p>
            <a:pPr lvl="0"/>
            <a:r>
              <a:rPr lang="en-US"/>
              <a:t>Edit Master text styles</a:t>
            </a:r>
          </a:p>
          <a:p>
            <a:pPr lvl="1"/>
            <a:r>
              <a:rPr lang="en-US"/>
              <a:t>Second level</a:t>
            </a:r>
          </a:p>
        </p:txBody>
      </p:sp>
      <p:sp>
        <p:nvSpPr>
          <p:cNvPr id="14" name="Text Placeholder 4">
            <a:extLst>
              <a:ext uri="{FF2B5EF4-FFF2-40B4-BE49-F238E27FC236}">
                <a16:creationId xmlns:a16="http://schemas.microsoft.com/office/drawing/2014/main" id="{675CE59E-BBF8-4A23-A2D4-859D2A375B8A}"/>
              </a:ext>
            </a:extLst>
          </p:cNvPr>
          <p:cNvSpPr>
            <a:spLocks noGrp="1"/>
          </p:cNvSpPr>
          <p:nvPr>
            <p:ph type="body" sz="quarter" idx="3"/>
          </p:nvPr>
        </p:nvSpPr>
        <p:spPr>
          <a:xfrm>
            <a:off x="6495790" y="2166173"/>
            <a:ext cx="4859598" cy="338902"/>
          </a:xfrm>
        </p:spPr>
        <p:txBody>
          <a:bodyPr vert="horz" lIns="91440" tIns="45720" rIns="91440" bIns="45720" rtlCol="0" anchor="ctr" anchorCtr="0">
            <a:noAutofit/>
          </a:bodyPr>
          <a:lstStyle>
            <a:lvl1pPr marL="0" indent="0">
              <a:buNone/>
              <a:defRPr lang="en-US" sz="2200" b="1">
                <a:latin typeface="+mj-lt"/>
              </a:defRPr>
            </a:lvl1pPr>
          </a:lstStyle>
          <a:p>
            <a:pPr marL="228600" lvl="0" indent="-228600"/>
            <a:r>
              <a:rPr lang="en-US"/>
              <a:t>Edit Master text styles</a:t>
            </a:r>
          </a:p>
        </p:txBody>
      </p:sp>
      <p:sp>
        <p:nvSpPr>
          <p:cNvPr id="15" name="Content Placeholder 5">
            <a:extLst>
              <a:ext uri="{FF2B5EF4-FFF2-40B4-BE49-F238E27FC236}">
                <a16:creationId xmlns:a16="http://schemas.microsoft.com/office/drawing/2014/main" id="{E8F94DDD-6A48-4E09-A419-FAF3E395AB55}"/>
              </a:ext>
            </a:extLst>
          </p:cNvPr>
          <p:cNvSpPr>
            <a:spLocks noGrp="1"/>
          </p:cNvSpPr>
          <p:nvPr>
            <p:ph sz="quarter" idx="4"/>
          </p:nvPr>
        </p:nvSpPr>
        <p:spPr>
          <a:xfrm>
            <a:off x="6495790" y="2614467"/>
            <a:ext cx="4859598" cy="2667396"/>
          </a:xfrm>
        </p:spPr>
        <p:txBody>
          <a:bodyPr>
            <a:normAutofit/>
          </a:bodyPr>
          <a:lstStyle>
            <a:lvl1pPr marL="228600" indent="-228600">
              <a:buClr>
                <a:schemeClr val="bg2">
                  <a:lumMod val="40000"/>
                  <a:lumOff val="60000"/>
                </a:schemeClr>
              </a:buClr>
              <a:buFont typeface="Wingdings" panose="05000000000000000000" pitchFamily="2" charset="2"/>
              <a:buChar char="§"/>
              <a:defRPr sz="1400"/>
            </a:lvl1pPr>
            <a:lvl2pPr marL="685800" indent="-228600">
              <a:buClr>
                <a:schemeClr val="bg2">
                  <a:lumMod val="40000"/>
                  <a:lumOff val="60000"/>
                </a:schemeClr>
              </a:buClr>
              <a:buFont typeface="Wingdings" panose="05000000000000000000" pitchFamily="2" charset="2"/>
              <a:buChar char="§"/>
              <a:defRPr sz="1400"/>
            </a:lvl2pPr>
            <a:lvl3pPr>
              <a:defRPr sz="1400"/>
            </a:lvl3pPr>
            <a:lvl4pPr>
              <a:defRPr sz="1400"/>
            </a:lvl4pPr>
            <a:lvl5pPr>
              <a:defRPr sz="140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3432081559"/>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931B8-6920-4B59-AD28-CB99D1D3F1A4}"/>
              </a:ext>
            </a:extLst>
          </p:cNvPr>
          <p:cNvSpPr>
            <a:spLocks noGrp="1"/>
          </p:cNvSpPr>
          <p:nvPr>
            <p:ph type="title" hasCustomPrompt="1"/>
          </p:nvPr>
        </p:nvSpPr>
        <p:spPr>
          <a:xfrm>
            <a:off x="821460" y="3521159"/>
            <a:ext cx="2642616" cy="1041316"/>
          </a:xfrm>
        </p:spPr>
        <p:txBody>
          <a:bodyPr lIns="36000" tIns="0" rIns="0" bIns="0" anchor="b">
            <a:normAutofit/>
          </a:bodyPr>
          <a:lstStyle>
            <a:lvl1pPr>
              <a:defRPr sz="3600"/>
            </a:lvl1pPr>
          </a:lstStyle>
          <a:p>
            <a:r>
              <a:rPr lang="en-US" dirty="0"/>
              <a:t>Click to Edit Title</a:t>
            </a:r>
            <a:endParaRPr lang="ru-RU" dirty="0"/>
          </a:p>
        </p:txBody>
      </p:sp>
      <p:sp>
        <p:nvSpPr>
          <p:cNvPr id="3" name="Text Placeholder 2">
            <a:extLst>
              <a:ext uri="{FF2B5EF4-FFF2-40B4-BE49-F238E27FC236}">
                <a16:creationId xmlns:a16="http://schemas.microsoft.com/office/drawing/2014/main" id="{C246A6A6-0C1D-4435-9DB9-9E50E52E8DA2}"/>
              </a:ext>
            </a:extLst>
          </p:cNvPr>
          <p:cNvSpPr>
            <a:spLocks noGrp="1"/>
          </p:cNvSpPr>
          <p:nvPr>
            <p:ph type="body" idx="1"/>
          </p:nvPr>
        </p:nvSpPr>
        <p:spPr>
          <a:xfrm>
            <a:off x="821460" y="4669674"/>
            <a:ext cx="2642616" cy="1041316"/>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p:txBody>
          <a:bodyPr anchor="b" anchorCtr="0"/>
          <a:lstStyle/>
          <a:p>
            <a:fld id="{78B1225C-A326-43F6-99D9-A073D5261568}" type="datetime1">
              <a:rPr lang="en-US" smtClean="0"/>
              <a:t>4/24/19</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7" name="Text Placeholder 2">
            <a:extLst>
              <a:ext uri="{FF2B5EF4-FFF2-40B4-BE49-F238E27FC236}">
                <a16:creationId xmlns:a16="http://schemas.microsoft.com/office/drawing/2014/main" id="{13548F99-E128-4301-95D8-8FDACDA5912F}"/>
              </a:ext>
            </a:extLst>
          </p:cNvPr>
          <p:cNvSpPr>
            <a:spLocks noGrp="1"/>
          </p:cNvSpPr>
          <p:nvPr>
            <p:ph type="body" idx="13"/>
          </p:nvPr>
        </p:nvSpPr>
        <p:spPr>
          <a:xfrm>
            <a:off x="3871830" y="4669674"/>
            <a:ext cx="6275470" cy="1041316"/>
          </a:xfrm>
        </p:spPr>
        <p:txBody>
          <a:bodyPr lIns="36000" tIns="0" rIns="0" bIns="0">
            <a:normAutofit/>
          </a:bodyPr>
          <a:lstStyle>
            <a:lvl1pPr marL="0" indent="0">
              <a:buNone/>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0" name="Picture Placeholder 7">
            <a:extLst>
              <a:ext uri="{FF2B5EF4-FFF2-40B4-BE49-F238E27FC236}">
                <a16:creationId xmlns:a16="http://schemas.microsoft.com/office/drawing/2014/main" id="{BB0064D4-BDD6-4678-9FA4-3A77F1600A65}"/>
              </a:ext>
            </a:extLst>
          </p:cNvPr>
          <p:cNvSpPr>
            <a:spLocks noGrp="1"/>
          </p:cNvSpPr>
          <p:nvPr>
            <p:ph type="pic" sz="quarter" idx="14"/>
          </p:nvPr>
        </p:nvSpPr>
        <p:spPr>
          <a:xfrm>
            <a:off x="458724" y="457200"/>
            <a:ext cx="11274552" cy="2971800"/>
          </a:xfrm>
        </p:spPr>
        <p:txBody>
          <a:bodyPr anchor="ctr" anchorCtr="0">
            <a:noAutofit/>
          </a:bodyPr>
          <a:lstStyle>
            <a:lvl1pPr marL="0" indent="0" algn="ctr">
              <a:buNone/>
              <a:defRPr/>
            </a:lvl1pPr>
          </a:lstStyle>
          <a:p>
            <a:r>
              <a:rPr lang="en-US"/>
              <a:t>Click icon to add picture</a:t>
            </a:r>
            <a:endParaRPr lang="ru-RU" dirty="0"/>
          </a:p>
        </p:txBody>
      </p:sp>
      <p:sp>
        <p:nvSpPr>
          <p:cNvPr id="12" name="Picture Placeholder 11">
            <a:extLst>
              <a:ext uri="{FF2B5EF4-FFF2-40B4-BE49-F238E27FC236}">
                <a16:creationId xmlns:a16="http://schemas.microsoft.com/office/drawing/2014/main" id="{11C7490E-08AD-4189-8849-3BD35E900B86}"/>
              </a:ext>
            </a:extLst>
          </p:cNvPr>
          <p:cNvSpPr>
            <a:spLocks noGrp="1"/>
          </p:cNvSpPr>
          <p:nvPr>
            <p:ph type="pic" sz="quarter" idx="15"/>
          </p:nvPr>
        </p:nvSpPr>
        <p:spPr>
          <a:xfrm>
            <a:off x="883175" y="838066"/>
            <a:ext cx="786384" cy="521208"/>
          </a:xfrm>
          <a:ln>
            <a:solidFill>
              <a:schemeClr val="accent5"/>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1828364458"/>
      </p:ext>
    </p:extLst>
  </p:cSld>
  <p:clrMapOvr>
    <a:masterClrMapping/>
  </p:clrMapOvr>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p:txBody>
          <a:bodyPr anchor="b" anchorCtr="0"/>
          <a:lstStyle/>
          <a:p>
            <a:fld id="{78B1225C-A326-43F6-99D9-A073D5261568}" type="datetime1">
              <a:rPr lang="en-US" smtClean="0"/>
              <a:t>4/24/19</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8" name="Title 7">
            <a:extLst>
              <a:ext uri="{FF2B5EF4-FFF2-40B4-BE49-F238E27FC236}">
                <a16:creationId xmlns:a16="http://schemas.microsoft.com/office/drawing/2014/main" id="{D0DF9619-89F0-4C89-BF3C-FB75431C0020}"/>
              </a:ext>
            </a:extLst>
          </p:cNvPr>
          <p:cNvSpPr>
            <a:spLocks noGrp="1"/>
          </p:cNvSpPr>
          <p:nvPr>
            <p:ph type="title"/>
          </p:nvPr>
        </p:nvSpPr>
        <p:spPr>
          <a:xfrm>
            <a:off x="2178148" y="622349"/>
            <a:ext cx="7835705" cy="1124611"/>
          </a:xfrm>
        </p:spPr>
        <p:txBody>
          <a:bodyPr/>
          <a:lstStyle>
            <a:lvl1pPr algn="ctr">
              <a:defRPr/>
            </a:lvl1pPr>
          </a:lstStyle>
          <a:p>
            <a:r>
              <a:rPr lang="en-US"/>
              <a:t>Click to edit Master title style</a:t>
            </a:r>
            <a:endParaRPr lang="ru-RU" dirty="0"/>
          </a:p>
        </p:txBody>
      </p:sp>
    </p:spTree>
    <p:extLst>
      <p:ext uri="{BB962C8B-B14F-4D97-AF65-F5344CB8AC3E}">
        <p14:creationId xmlns:p14="http://schemas.microsoft.com/office/powerpoint/2010/main" val="4200028303"/>
      </p:ext>
    </p:extLst>
  </p:cSld>
  <p:clrMapOvr>
    <a:masterClrMapping/>
  </p:clrMapOvr>
  <p:extLst mod="1">
    <p:ext uri="{DCECCB84-F9BA-43D5-87BE-67443E8EF086}">
      <p15:sldGuideLst xmlns:p15="http://schemas.microsoft.com/office/powerpoint/2012/main">
        <p15:guide id="5"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BC23DBD1-F259-4AEB-A7D9-D728D6E04490}" type="datetime1">
              <a:rPr lang="en-US" smtClean="0"/>
              <a:t>4/24/19</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dirty="0"/>
              <a:t>ADD A FOOTER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ru-RU" smtClean="0"/>
              <a:t>‹#›</a:t>
            </a:fld>
            <a:endParaRPr lang="ru-RU" dirty="0"/>
          </a:p>
        </p:txBody>
      </p:sp>
    </p:spTree>
    <p:extLst>
      <p:ext uri="{BB962C8B-B14F-4D97-AF65-F5344CB8AC3E}">
        <p14:creationId xmlns:p14="http://schemas.microsoft.com/office/powerpoint/2010/main" val="1611811041"/>
      </p:ext>
    </p:extLst>
  </p:cSld>
  <p:clrMapOvr>
    <a:masterClrMapping/>
  </p:clrMapOvr>
  <p:extLst mod="1">
    <p:ext uri="{DCECCB84-F9BA-43D5-87BE-67443E8EF086}">
      <p15:sldGuideLst xmlns:p15="http://schemas.microsoft.com/office/powerpoint/2012/main">
        <p15:guide id="1" orient="horz" pos="4042">
          <p15:clr>
            <a:srgbClr val="FBAE40"/>
          </p15:clr>
        </p15:guide>
        <p15:guide id="2" pos="506">
          <p15:clr>
            <a:srgbClr val="FBAE40"/>
          </p15:clr>
        </p15:guide>
        <p15:guide id="3" orient="horz" pos="504">
          <p15:clr>
            <a:srgbClr val="FBAE40"/>
          </p15:clr>
        </p15:guide>
        <p15:guide id="4" pos="7174">
          <p15:clr>
            <a:srgbClr val="FBAE40"/>
          </p15:clr>
        </p15:guide>
        <p15:guide id="5" pos="3840">
          <p15:clr>
            <a:srgbClr val="FBAE40"/>
          </p15:clr>
        </p15:guide>
        <p15:guide id="6" orient="horz" pos="2160">
          <p15:clr>
            <a:srgbClr val="FBAE40"/>
          </p15:clr>
        </p15:guide>
        <p15:guide id="7" pos="740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0595AFC1-BF2C-4C83-B474-7121F9C0BC8C}"/>
              </a:ext>
            </a:extLst>
          </p:cNvPr>
          <p:cNvSpPr>
            <a:spLocks noGrp="1"/>
          </p:cNvSpPr>
          <p:nvPr>
            <p:ph idx="1"/>
          </p:nvPr>
        </p:nvSpPr>
        <p:spPr>
          <a:xfrm>
            <a:off x="6096000" y="457199"/>
            <a:ext cx="5653088" cy="5403851"/>
          </a:xfrm>
          <a:noFill/>
        </p:spPr>
        <p:txBody>
          <a:bodyPr>
            <a:normAutofit/>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p:txBody>
      </p:sp>
      <p:sp>
        <p:nvSpPr>
          <p:cNvPr id="2" name="Title 1">
            <a:extLst>
              <a:ext uri="{FF2B5EF4-FFF2-40B4-BE49-F238E27FC236}">
                <a16:creationId xmlns:a16="http://schemas.microsoft.com/office/drawing/2014/main" id="{C6B931B8-6920-4B59-AD28-CB99D1D3F1A4}"/>
              </a:ext>
            </a:extLst>
          </p:cNvPr>
          <p:cNvSpPr>
            <a:spLocks noGrp="1"/>
          </p:cNvSpPr>
          <p:nvPr>
            <p:ph type="title" hasCustomPrompt="1"/>
          </p:nvPr>
        </p:nvSpPr>
        <p:spPr>
          <a:xfrm>
            <a:off x="830127" y="691751"/>
            <a:ext cx="4584212" cy="540001"/>
          </a:xfrm>
        </p:spPr>
        <p:txBody>
          <a:bodyPr lIns="36000" tIns="0" rIns="0" bIns="0" anchor="b">
            <a:normAutofit/>
          </a:bodyPr>
          <a:lstStyle>
            <a:lvl1pPr>
              <a:defRPr sz="3600"/>
            </a:lvl1pPr>
          </a:lstStyle>
          <a:p>
            <a:r>
              <a:rPr lang="en-US" dirty="0"/>
              <a:t>Title Here</a:t>
            </a:r>
            <a:endParaRPr lang="ru-RU" dirty="0"/>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BC23DBD1-F259-4AEB-A7D9-D728D6E04490}" type="datetime1">
              <a:rPr lang="en-US" smtClean="0"/>
              <a:t>4/24/19</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dirty="0"/>
              <a:t>ADD A FOOTER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9" name="Text Placeholder 3">
            <a:extLst>
              <a:ext uri="{FF2B5EF4-FFF2-40B4-BE49-F238E27FC236}">
                <a16:creationId xmlns:a16="http://schemas.microsoft.com/office/drawing/2014/main" id="{8ECAA0F2-C20F-4289-BFB8-9BC2C65A8B9F}"/>
              </a:ext>
            </a:extLst>
          </p:cNvPr>
          <p:cNvSpPr>
            <a:spLocks noGrp="1"/>
          </p:cNvSpPr>
          <p:nvPr>
            <p:ph type="body" sz="half" idx="2"/>
          </p:nvPr>
        </p:nvSpPr>
        <p:spPr>
          <a:xfrm>
            <a:off x="839788" y="1326250"/>
            <a:ext cx="4574551" cy="4484150"/>
          </a:xfrm>
        </p:spPr>
        <p:txBody>
          <a:bodyPr vert="horz" lIns="36000" tIns="0" rIns="0" bIns="0" rtlCol="0">
            <a:normAutofit/>
          </a:bodyPr>
          <a:lstStyle>
            <a:lvl1pPr marL="0" indent="0">
              <a:buNone/>
              <a:defRPr lang="en-US" sz="1800">
                <a:solidFill>
                  <a:schemeClr val="tx2"/>
                </a:solidFill>
              </a:defRPr>
            </a:lvl1pPr>
          </a:lstStyle>
          <a:p>
            <a:pPr marL="228600" lvl="0" indent="-228600"/>
            <a:r>
              <a:rPr lang="en-US"/>
              <a:t>Edit Master text styles</a:t>
            </a:r>
          </a:p>
        </p:txBody>
      </p:sp>
    </p:spTree>
    <p:extLst>
      <p:ext uri="{BB962C8B-B14F-4D97-AF65-F5344CB8AC3E}">
        <p14:creationId xmlns:p14="http://schemas.microsoft.com/office/powerpoint/2010/main" val="1985006598"/>
      </p:ext>
    </p:extLst>
  </p:cSld>
  <p:clrMapOvr>
    <a:masterClrMapping/>
  </p:clrMapOvr>
  <p:extLst mod="1">
    <p:ext uri="{DCECCB84-F9BA-43D5-87BE-67443E8EF086}">
      <p15:sldGuideLst xmlns:p15="http://schemas.microsoft.com/office/powerpoint/2012/main">
        <p15:guide id="1" orient="horz" pos="4042">
          <p15:clr>
            <a:srgbClr val="FBAE40"/>
          </p15:clr>
        </p15:guide>
        <p15:guide id="2" pos="506">
          <p15:clr>
            <a:srgbClr val="FBAE40"/>
          </p15:clr>
        </p15:guide>
        <p15:guide id="3" orient="horz" pos="528">
          <p15:clr>
            <a:srgbClr val="FBAE40"/>
          </p15:clr>
        </p15:guide>
        <p15:guide id="4" pos="7174">
          <p15:clr>
            <a:srgbClr val="FBAE40"/>
          </p15:clr>
        </p15:guide>
        <p15:guide id="5" pos="3840">
          <p15:clr>
            <a:srgbClr val="FBAE40"/>
          </p15:clr>
        </p15:guide>
        <p15:guide id="6" orient="horz" pos="2160">
          <p15:clr>
            <a:srgbClr val="FBAE40"/>
          </p15:clr>
        </p15:guide>
        <p15:guide id="7" pos="740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p:txBody>
          <a:bodyPr anchor="b" anchorCtr="0"/>
          <a:lstStyle>
            <a:lvl1pPr>
              <a:defRPr>
                <a:solidFill>
                  <a:schemeClr val="bg1"/>
                </a:solidFill>
              </a:defRPr>
            </a:lvl1pPr>
          </a:lstStyle>
          <a:p>
            <a:fld id="{3BDA9C29-DD8E-4518-B4D3-44806885A5F9}" type="datetime1">
              <a:rPr lang="en-US" smtClean="0"/>
              <a:t>4/24/19</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bg1"/>
                </a:solidFill>
              </a:defRPr>
            </a:lvl1pPr>
          </a:lstStyle>
          <a:p>
            <a:r>
              <a:rPr lang="en-US" dirty="0"/>
              <a:t>ADD A FOOADDTER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lvl1pPr>
              <a:defRPr>
                <a:solidFill>
                  <a:schemeClr val="bg1"/>
                </a:solidFill>
              </a:defRPr>
            </a:lvl1pPr>
          </a:lstStyle>
          <a:p>
            <a:fld id="{3CE5352E-9B9F-4EDC-8769-7FA3D3F814C7}" type="slidenum">
              <a:rPr lang="ru-RU" smtClean="0"/>
              <a:pPr/>
              <a:t>‹#›</a:t>
            </a:fld>
            <a:endParaRPr lang="ru-RU" dirty="0"/>
          </a:p>
        </p:txBody>
      </p:sp>
      <p:sp>
        <p:nvSpPr>
          <p:cNvPr id="11" name="Title 1">
            <a:extLst>
              <a:ext uri="{FF2B5EF4-FFF2-40B4-BE49-F238E27FC236}">
                <a16:creationId xmlns:a16="http://schemas.microsoft.com/office/drawing/2014/main" id="{ED46F9B8-64BA-45E5-845E-CA6696C25C5F}"/>
              </a:ext>
            </a:extLst>
          </p:cNvPr>
          <p:cNvSpPr>
            <a:spLocks noGrp="1"/>
          </p:cNvSpPr>
          <p:nvPr>
            <p:ph type="title"/>
          </p:nvPr>
        </p:nvSpPr>
        <p:spPr>
          <a:xfrm>
            <a:off x="2394975" y="742867"/>
            <a:ext cx="7402050" cy="566931"/>
          </a:xfrm>
        </p:spPr>
        <p:txBody>
          <a:bodyPr lIns="36000" tIns="0" rIns="0" bIns="0"/>
          <a:lstStyle>
            <a:lvl1pPr algn="ctr">
              <a:defRPr/>
            </a:lvl1pPr>
          </a:lstStyle>
          <a:p>
            <a:r>
              <a:rPr lang="en-US"/>
              <a:t>Click to edit Master title style</a:t>
            </a:r>
            <a:endParaRPr lang="ru-RU" dirty="0"/>
          </a:p>
        </p:txBody>
      </p:sp>
      <p:sp>
        <p:nvSpPr>
          <p:cNvPr id="8" name="Picture Placeholder 2">
            <a:extLst>
              <a:ext uri="{FF2B5EF4-FFF2-40B4-BE49-F238E27FC236}">
                <a16:creationId xmlns:a16="http://schemas.microsoft.com/office/drawing/2014/main" id="{704937D3-320F-475C-B607-8D8AE31FF3A3}"/>
              </a:ext>
            </a:extLst>
          </p:cNvPr>
          <p:cNvSpPr>
            <a:spLocks noGrp="1"/>
          </p:cNvSpPr>
          <p:nvPr>
            <p:ph type="pic" idx="1"/>
          </p:nvPr>
        </p:nvSpPr>
        <p:spPr>
          <a:xfrm>
            <a:off x="458724" y="2277980"/>
            <a:ext cx="11290364" cy="4122820"/>
          </a:xfrm>
        </p:spPr>
        <p:txBody>
          <a:bodyPr anchor="ctr" anchorCtr="0"/>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 Placeholder 3">
            <a:extLst>
              <a:ext uri="{FF2B5EF4-FFF2-40B4-BE49-F238E27FC236}">
                <a16:creationId xmlns:a16="http://schemas.microsoft.com/office/drawing/2014/main" id="{68404903-B722-4F8B-94E9-F478DB3A75E2}"/>
              </a:ext>
            </a:extLst>
          </p:cNvPr>
          <p:cNvSpPr>
            <a:spLocks noGrp="1"/>
          </p:cNvSpPr>
          <p:nvPr>
            <p:ph type="body" sz="half" idx="2"/>
          </p:nvPr>
        </p:nvSpPr>
        <p:spPr>
          <a:xfrm>
            <a:off x="2394975" y="1377834"/>
            <a:ext cx="7402050" cy="540000"/>
          </a:xfrm>
        </p:spPr>
        <p:txBody>
          <a:bodyPr vert="horz" lIns="36000" tIns="0" rIns="0" bIns="0" rtlCol="0">
            <a:normAutofit/>
          </a:bodyPr>
          <a:lstStyle>
            <a:lvl1pPr marL="0" indent="0" algn="ctr">
              <a:buNone/>
              <a:defRPr lang="en-US" sz="1800">
                <a:solidFill>
                  <a:schemeClr val="tx2"/>
                </a:solidFill>
              </a:defRPr>
            </a:lvl1pPr>
          </a:lstStyle>
          <a:p>
            <a:pPr marL="228600" lvl="0" indent="-228600" algn="ctr"/>
            <a:r>
              <a:rPr lang="en-US"/>
              <a:t>Edit Master text styles</a:t>
            </a:r>
          </a:p>
        </p:txBody>
      </p:sp>
    </p:spTree>
    <p:extLst>
      <p:ext uri="{BB962C8B-B14F-4D97-AF65-F5344CB8AC3E}">
        <p14:creationId xmlns:p14="http://schemas.microsoft.com/office/powerpoint/2010/main" val="1867728691"/>
      </p:ext>
    </p:extLst>
  </p:cSld>
  <p:clrMapOvr>
    <a:masterClrMapping/>
  </p:clrMapOvr>
  <p:extLst mod="1">
    <p:ext uri="{DCECCB84-F9BA-43D5-87BE-67443E8EF086}">
      <p15:sldGuideLst xmlns:p15="http://schemas.microsoft.com/office/powerpoint/2012/main">
        <p15:guide id="5" pos="3840">
          <p15:clr>
            <a:srgbClr val="FBAE40"/>
          </p15:clr>
        </p15:guide>
        <p15:guide id="6"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9C1590D-4639-4494-A37B-A15E7114FE5B}"/>
              </a:ext>
            </a:extLst>
          </p:cNvPr>
          <p:cNvSpPr>
            <a:spLocks noGrp="1"/>
          </p:cNvSpPr>
          <p:nvPr>
            <p:ph type="title"/>
          </p:nvPr>
        </p:nvSpPr>
        <p:spPr>
          <a:xfrm>
            <a:off x="838200" y="742867"/>
            <a:ext cx="9037320" cy="566931"/>
          </a:xfrm>
        </p:spPr>
        <p:txBody>
          <a:bodyPr lIns="36000" tIns="0" rIns="0" bIns="0"/>
          <a:lstStyle/>
          <a:p>
            <a:r>
              <a:rPr lang="en-US"/>
              <a:t>Click to edit Master title style</a:t>
            </a:r>
            <a:endParaRPr lang="ru-RU" dirty="0"/>
          </a:p>
        </p:txBody>
      </p:sp>
      <p:sp>
        <p:nvSpPr>
          <p:cNvPr id="7" name="Text Placeholder 3">
            <a:extLst>
              <a:ext uri="{FF2B5EF4-FFF2-40B4-BE49-F238E27FC236}">
                <a16:creationId xmlns:a16="http://schemas.microsoft.com/office/drawing/2014/main" id="{E40C1F5F-4B50-4906-83E6-9A2F1CB1F66E}"/>
              </a:ext>
            </a:extLst>
          </p:cNvPr>
          <p:cNvSpPr>
            <a:spLocks noGrp="1"/>
          </p:cNvSpPr>
          <p:nvPr>
            <p:ph type="body" sz="half" idx="2"/>
          </p:nvPr>
        </p:nvSpPr>
        <p:spPr>
          <a:xfrm>
            <a:off x="898161" y="2982416"/>
            <a:ext cx="1645920" cy="519503"/>
          </a:xfrm>
        </p:spPr>
        <p:txBody>
          <a:bodyPr lIns="0" tIns="0" rIns="0" bIns="0" anchor="t" anchorCtr="0">
            <a:normAutofit/>
          </a:bodyPr>
          <a:lstStyle>
            <a:lvl1pPr marL="0" indent="0">
              <a:lnSpc>
                <a:spcPct val="100000"/>
              </a:lnSpc>
              <a:spcBef>
                <a:spcPts val="0"/>
              </a:spcBef>
              <a:buNone/>
              <a:defRPr lang="en-US" sz="1200"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Text Placeholder 3">
            <a:extLst>
              <a:ext uri="{FF2B5EF4-FFF2-40B4-BE49-F238E27FC236}">
                <a16:creationId xmlns:a16="http://schemas.microsoft.com/office/drawing/2014/main" id="{172EC0A4-5E0C-44C7-B8BF-100C17934C9D}"/>
              </a:ext>
            </a:extLst>
          </p:cNvPr>
          <p:cNvSpPr>
            <a:spLocks noGrp="1"/>
          </p:cNvSpPr>
          <p:nvPr>
            <p:ph type="body" sz="half" idx="34" hasCustomPrompt="1"/>
          </p:nvPr>
        </p:nvSpPr>
        <p:spPr>
          <a:xfrm>
            <a:off x="1399426" y="1924687"/>
            <a:ext cx="2469965" cy="982274"/>
          </a:xfrm>
        </p:spPr>
        <p:txBody>
          <a:bodyPr lIns="0" rIns="0" bIns="0" anchor="ctr" anchorCtr="0">
            <a:normAutofit/>
          </a:bodyPr>
          <a:lstStyle>
            <a:lvl1pPr marL="0" indent="0">
              <a:spcBef>
                <a:spcPts val="0"/>
              </a:spcBef>
              <a:buNone/>
              <a:defRPr lang="en-US" sz="22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br>
              <a:rPr lang="en-US" dirty="0"/>
            </a:br>
            <a:r>
              <a:rPr lang="en-US" dirty="0"/>
              <a:t>styles</a:t>
            </a:r>
          </a:p>
        </p:txBody>
      </p:sp>
      <p:sp>
        <p:nvSpPr>
          <p:cNvPr id="11" name="Text Placeholder 3">
            <a:extLst>
              <a:ext uri="{FF2B5EF4-FFF2-40B4-BE49-F238E27FC236}">
                <a16:creationId xmlns:a16="http://schemas.microsoft.com/office/drawing/2014/main" id="{709E18E3-2E11-4B74-AF2C-001F81DE3F24}"/>
              </a:ext>
            </a:extLst>
          </p:cNvPr>
          <p:cNvSpPr>
            <a:spLocks noGrp="1"/>
          </p:cNvSpPr>
          <p:nvPr>
            <p:ph type="body" sz="half" idx="36"/>
          </p:nvPr>
        </p:nvSpPr>
        <p:spPr>
          <a:xfrm>
            <a:off x="2611286" y="2982416"/>
            <a:ext cx="1389888" cy="519503"/>
          </a:xfrm>
        </p:spPr>
        <p:txBody>
          <a:bodyPr lIns="0" tIns="0" rIns="0" bIns="0" anchor="t" anchorCtr="0">
            <a:normAutofit/>
          </a:bodyPr>
          <a:lstStyle>
            <a:lvl1pPr marL="0" indent="0">
              <a:lnSpc>
                <a:spcPct val="100000"/>
              </a:lnSpc>
              <a:spcBef>
                <a:spcPts val="0"/>
              </a:spcBef>
              <a:buNone/>
              <a:defRPr lang="en-US" sz="1200"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Edit Master text styles</a:t>
            </a:r>
          </a:p>
        </p:txBody>
      </p:sp>
      <p:sp>
        <p:nvSpPr>
          <p:cNvPr id="12" name="Picture Placeholder 12">
            <a:extLst>
              <a:ext uri="{FF2B5EF4-FFF2-40B4-BE49-F238E27FC236}">
                <a16:creationId xmlns:a16="http://schemas.microsoft.com/office/drawing/2014/main" id="{D61E6447-2CC7-47A3-8681-4133CCCB54D6}"/>
              </a:ext>
            </a:extLst>
          </p:cNvPr>
          <p:cNvSpPr>
            <a:spLocks noGrp="1"/>
          </p:cNvSpPr>
          <p:nvPr>
            <p:ph type="pic" sz="quarter" idx="37"/>
          </p:nvPr>
        </p:nvSpPr>
        <p:spPr>
          <a:xfrm>
            <a:off x="890694" y="3605411"/>
            <a:ext cx="1636776" cy="1618488"/>
          </a:xfrm>
        </p:spPr>
        <p:txBody>
          <a:bodyPr anchor="ctr" anchorCtr="0">
            <a:noAutofit/>
          </a:bodyPr>
          <a:lstStyle>
            <a:lvl1pPr marL="0" indent="0" algn="ctr">
              <a:buNone/>
              <a:defRPr sz="1400"/>
            </a:lvl1pPr>
          </a:lstStyle>
          <a:p>
            <a:r>
              <a:rPr lang="en-US"/>
              <a:t>Click icon to add picture</a:t>
            </a:r>
            <a:endParaRPr lang="ru-RU" dirty="0"/>
          </a:p>
        </p:txBody>
      </p:sp>
      <p:sp>
        <p:nvSpPr>
          <p:cNvPr id="13" name="Picture Placeholder 12">
            <a:extLst>
              <a:ext uri="{FF2B5EF4-FFF2-40B4-BE49-F238E27FC236}">
                <a16:creationId xmlns:a16="http://schemas.microsoft.com/office/drawing/2014/main" id="{CAD91B82-5EEF-4712-A699-B8302B6558DD}"/>
              </a:ext>
            </a:extLst>
          </p:cNvPr>
          <p:cNvSpPr>
            <a:spLocks noGrp="1"/>
          </p:cNvSpPr>
          <p:nvPr>
            <p:ph type="pic" sz="quarter" idx="38"/>
          </p:nvPr>
        </p:nvSpPr>
        <p:spPr>
          <a:xfrm>
            <a:off x="2514673" y="3605411"/>
            <a:ext cx="1636776" cy="1618488"/>
          </a:xfrm>
        </p:spPr>
        <p:txBody>
          <a:bodyPr anchor="ctr" anchorCtr="0">
            <a:noAutofit/>
          </a:bodyPr>
          <a:lstStyle>
            <a:lvl1pPr marL="0" indent="0" algn="ctr">
              <a:buNone/>
              <a:defRPr sz="1400"/>
            </a:lvl1pPr>
          </a:lstStyle>
          <a:p>
            <a:r>
              <a:rPr lang="en-US"/>
              <a:t>Click icon to add picture</a:t>
            </a:r>
            <a:endParaRPr lang="ru-RU" dirty="0"/>
          </a:p>
        </p:txBody>
      </p:sp>
      <p:sp>
        <p:nvSpPr>
          <p:cNvPr id="14" name="Text Placeholder 3">
            <a:extLst>
              <a:ext uri="{FF2B5EF4-FFF2-40B4-BE49-F238E27FC236}">
                <a16:creationId xmlns:a16="http://schemas.microsoft.com/office/drawing/2014/main" id="{57FAEB2B-6A01-4C63-ACA3-03B6E2919E8A}"/>
              </a:ext>
            </a:extLst>
          </p:cNvPr>
          <p:cNvSpPr>
            <a:spLocks noGrp="1"/>
          </p:cNvSpPr>
          <p:nvPr>
            <p:ph type="body" sz="half" idx="39"/>
          </p:nvPr>
        </p:nvSpPr>
        <p:spPr>
          <a:xfrm>
            <a:off x="4955269" y="2982416"/>
            <a:ext cx="2113508" cy="519503"/>
          </a:xfrm>
        </p:spPr>
        <p:txBody>
          <a:bodyPr lIns="0" tIns="0" rIns="0" bIns="0" anchor="t" anchorCtr="0">
            <a:normAutofit/>
          </a:bodyPr>
          <a:lstStyle>
            <a:lvl1pPr marL="0" indent="0">
              <a:lnSpc>
                <a:spcPct val="100000"/>
              </a:lnSpc>
              <a:spcBef>
                <a:spcPts val="0"/>
              </a:spcBef>
              <a:buNone/>
              <a:defRPr lang="en-US" sz="12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Edit Master text styles</a:t>
            </a:r>
          </a:p>
        </p:txBody>
      </p:sp>
      <p:sp>
        <p:nvSpPr>
          <p:cNvPr id="15" name="Text Placeholder 3">
            <a:extLst>
              <a:ext uri="{FF2B5EF4-FFF2-40B4-BE49-F238E27FC236}">
                <a16:creationId xmlns:a16="http://schemas.microsoft.com/office/drawing/2014/main" id="{89680D39-3D54-40CF-ABCB-BA448F099B30}"/>
              </a:ext>
            </a:extLst>
          </p:cNvPr>
          <p:cNvSpPr>
            <a:spLocks noGrp="1"/>
          </p:cNvSpPr>
          <p:nvPr>
            <p:ph type="body" sz="half" idx="40" hasCustomPrompt="1"/>
          </p:nvPr>
        </p:nvSpPr>
        <p:spPr>
          <a:xfrm>
            <a:off x="5509170" y="1924687"/>
            <a:ext cx="1622417" cy="982274"/>
          </a:xfrm>
        </p:spPr>
        <p:txBody>
          <a:bodyPr lIns="0" rIns="0" bIns="0" anchor="ctr" anchorCtr="0">
            <a:normAutofit/>
          </a:bodyPr>
          <a:lstStyle>
            <a:lvl1pPr marL="0" indent="0">
              <a:spcBef>
                <a:spcPts val="0"/>
              </a:spcBef>
              <a:buNone/>
              <a:defRPr lang="en-US" sz="22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br>
              <a:rPr lang="en-US" dirty="0"/>
            </a:br>
            <a:r>
              <a:rPr lang="en-US" dirty="0"/>
              <a:t>styles</a:t>
            </a:r>
          </a:p>
        </p:txBody>
      </p:sp>
      <p:sp>
        <p:nvSpPr>
          <p:cNvPr id="17" name="Picture Placeholder 12">
            <a:extLst>
              <a:ext uri="{FF2B5EF4-FFF2-40B4-BE49-F238E27FC236}">
                <a16:creationId xmlns:a16="http://schemas.microsoft.com/office/drawing/2014/main" id="{E81CA5F1-31CE-4D4C-A27D-2B342ECD994A}"/>
              </a:ext>
            </a:extLst>
          </p:cNvPr>
          <p:cNvSpPr>
            <a:spLocks noGrp="1"/>
          </p:cNvSpPr>
          <p:nvPr>
            <p:ph type="pic" sz="quarter" idx="43"/>
          </p:nvPr>
        </p:nvSpPr>
        <p:spPr>
          <a:xfrm>
            <a:off x="4961249" y="3605411"/>
            <a:ext cx="2048256" cy="896112"/>
          </a:xfrm>
        </p:spPr>
        <p:txBody>
          <a:bodyPr anchor="ctr" anchorCtr="0">
            <a:noAutofit/>
          </a:bodyPr>
          <a:lstStyle>
            <a:lvl1pPr marL="0" indent="0" algn="ctr">
              <a:buNone/>
              <a:defRPr sz="1400"/>
            </a:lvl1pPr>
          </a:lstStyle>
          <a:p>
            <a:r>
              <a:rPr lang="en-US"/>
              <a:t>Click icon to add picture</a:t>
            </a:r>
            <a:endParaRPr lang="ru-RU" dirty="0"/>
          </a:p>
        </p:txBody>
      </p:sp>
      <p:sp>
        <p:nvSpPr>
          <p:cNvPr id="19" name="Text Placeholder 3">
            <a:extLst>
              <a:ext uri="{FF2B5EF4-FFF2-40B4-BE49-F238E27FC236}">
                <a16:creationId xmlns:a16="http://schemas.microsoft.com/office/drawing/2014/main" id="{7C3544C3-FDC7-4C8F-A615-9529597C549D}"/>
              </a:ext>
            </a:extLst>
          </p:cNvPr>
          <p:cNvSpPr>
            <a:spLocks noGrp="1"/>
          </p:cNvSpPr>
          <p:nvPr>
            <p:ph type="body" sz="half" idx="45"/>
          </p:nvPr>
        </p:nvSpPr>
        <p:spPr>
          <a:xfrm>
            <a:off x="7915161" y="2982416"/>
            <a:ext cx="2197045" cy="519503"/>
          </a:xfrm>
        </p:spPr>
        <p:txBody>
          <a:bodyPr lIns="0" tIns="0" rIns="0" bIns="0" anchor="t" anchorCtr="0">
            <a:normAutofit/>
          </a:bodyPr>
          <a:lstStyle>
            <a:lvl1pPr marL="0" indent="0">
              <a:lnSpc>
                <a:spcPct val="100000"/>
              </a:lnSpc>
              <a:spcBef>
                <a:spcPts val="0"/>
              </a:spcBef>
              <a:buNone/>
              <a:defRPr lang="en-US" sz="12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Edit Master text styles</a:t>
            </a:r>
          </a:p>
        </p:txBody>
      </p:sp>
      <p:sp>
        <p:nvSpPr>
          <p:cNvPr id="22" name="Text Placeholder 3">
            <a:extLst>
              <a:ext uri="{FF2B5EF4-FFF2-40B4-BE49-F238E27FC236}">
                <a16:creationId xmlns:a16="http://schemas.microsoft.com/office/drawing/2014/main" id="{7691DC2D-3064-4822-9D2D-80D59EA85EBB}"/>
              </a:ext>
            </a:extLst>
          </p:cNvPr>
          <p:cNvSpPr>
            <a:spLocks noGrp="1"/>
          </p:cNvSpPr>
          <p:nvPr>
            <p:ph type="body" sz="half" idx="46" hasCustomPrompt="1"/>
          </p:nvPr>
        </p:nvSpPr>
        <p:spPr>
          <a:xfrm>
            <a:off x="8469062" y="1924687"/>
            <a:ext cx="1622417" cy="982274"/>
          </a:xfrm>
        </p:spPr>
        <p:txBody>
          <a:bodyPr lIns="0" rIns="0" bIns="0" anchor="ctr" anchorCtr="0">
            <a:normAutofit/>
          </a:bodyPr>
          <a:lstStyle>
            <a:lvl1pPr marL="0" indent="0">
              <a:spcBef>
                <a:spcPts val="0"/>
              </a:spcBef>
              <a:buNone/>
              <a:defRPr lang="en-US" sz="22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br>
              <a:rPr lang="en-US" dirty="0"/>
            </a:br>
            <a:r>
              <a:rPr lang="en-US" dirty="0"/>
              <a:t>styles</a:t>
            </a:r>
          </a:p>
        </p:txBody>
      </p:sp>
      <p:sp>
        <p:nvSpPr>
          <p:cNvPr id="24" name="Picture Placeholder 12">
            <a:extLst>
              <a:ext uri="{FF2B5EF4-FFF2-40B4-BE49-F238E27FC236}">
                <a16:creationId xmlns:a16="http://schemas.microsoft.com/office/drawing/2014/main" id="{130FD286-B22E-4EEB-8B67-4CE7BF2FBA89}"/>
              </a:ext>
            </a:extLst>
          </p:cNvPr>
          <p:cNvSpPr>
            <a:spLocks noGrp="1"/>
          </p:cNvSpPr>
          <p:nvPr>
            <p:ph type="pic" sz="quarter" idx="48"/>
          </p:nvPr>
        </p:nvSpPr>
        <p:spPr>
          <a:xfrm>
            <a:off x="7921141" y="3605411"/>
            <a:ext cx="1280160" cy="896112"/>
          </a:xfrm>
          <a:ln>
            <a:solidFill>
              <a:schemeClr val="accent5"/>
            </a:solidFill>
          </a:ln>
        </p:spPr>
        <p:txBody>
          <a:bodyPr anchor="ctr" anchorCtr="0">
            <a:noAutofit/>
          </a:bodyPr>
          <a:lstStyle>
            <a:lvl1pPr marL="0" indent="0" algn="ctr">
              <a:buNone/>
              <a:defRPr sz="1400"/>
            </a:lvl1pPr>
          </a:lstStyle>
          <a:p>
            <a:r>
              <a:rPr lang="en-US"/>
              <a:t>Click icon to add picture</a:t>
            </a:r>
            <a:endParaRPr lang="ru-RU" dirty="0"/>
          </a:p>
        </p:txBody>
      </p:sp>
      <p:sp>
        <p:nvSpPr>
          <p:cNvPr id="25" name="Text Placeholder 3">
            <a:extLst>
              <a:ext uri="{FF2B5EF4-FFF2-40B4-BE49-F238E27FC236}">
                <a16:creationId xmlns:a16="http://schemas.microsoft.com/office/drawing/2014/main" id="{EDCAE751-A04A-4A9B-8EE4-3E1B64E955F3}"/>
              </a:ext>
            </a:extLst>
          </p:cNvPr>
          <p:cNvSpPr>
            <a:spLocks noGrp="1"/>
          </p:cNvSpPr>
          <p:nvPr>
            <p:ph type="body" sz="half" idx="49"/>
          </p:nvPr>
        </p:nvSpPr>
        <p:spPr>
          <a:xfrm>
            <a:off x="7888266" y="4704396"/>
            <a:ext cx="2223939" cy="519503"/>
          </a:xfrm>
        </p:spPr>
        <p:txBody>
          <a:bodyPr lIns="0" tIns="0" rIns="0" bIns="0" anchor="t" anchorCtr="0">
            <a:normAutofit/>
          </a:bodyPr>
          <a:lstStyle>
            <a:lvl1pPr marL="0" indent="0">
              <a:lnSpc>
                <a:spcPct val="100000"/>
              </a:lnSpc>
              <a:spcBef>
                <a:spcPts val="0"/>
              </a:spcBef>
              <a:buNone/>
              <a:defRPr lang="en-US" sz="12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Edit Master text styles</a:t>
            </a:r>
          </a:p>
        </p:txBody>
      </p:sp>
      <p:sp>
        <p:nvSpPr>
          <p:cNvPr id="26" name="Text Placeholder 3">
            <a:extLst>
              <a:ext uri="{FF2B5EF4-FFF2-40B4-BE49-F238E27FC236}">
                <a16:creationId xmlns:a16="http://schemas.microsoft.com/office/drawing/2014/main" id="{21FD07BB-52C2-4F52-A969-6778D844E8D4}"/>
              </a:ext>
            </a:extLst>
          </p:cNvPr>
          <p:cNvSpPr>
            <a:spLocks noGrp="1"/>
          </p:cNvSpPr>
          <p:nvPr>
            <p:ph type="body" sz="half" idx="50"/>
          </p:nvPr>
        </p:nvSpPr>
        <p:spPr>
          <a:xfrm>
            <a:off x="874713" y="5838788"/>
            <a:ext cx="8993089" cy="365122"/>
          </a:xfrm>
        </p:spPr>
        <p:txBody>
          <a:bodyPr lIns="0" tIns="0" rIns="0" bIns="0" anchor="t" anchorCtr="0">
            <a:normAutofit/>
          </a:bodyPr>
          <a:lstStyle>
            <a:lvl1pPr marL="0" indent="0" algn="l">
              <a:lnSpc>
                <a:spcPct val="100000"/>
              </a:lnSpc>
              <a:spcBef>
                <a:spcPts val="0"/>
              </a:spcBef>
              <a:buNone/>
              <a:defRPr lang="en-US" sz="12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7" name="Text Placeholder 3">
            <a:extLst>
              <a:ext uri="{FF2B5EF4-FFF2-40B4-BE49-F238E27FC236}">
                <a16:creationId xmlns:a16="http://schemas.microsoft.com/office/drawing/2014/main" id="{2E1D5C74-7DD8-44F1-8142-1961D0C932B3}"/>
              </a:ext>
            </a:extLst>
          </p:cNvPr>
          <p:cNvSpPr>
            <a:spLocks noGrp="1"/>
          </p:cNvSpPr>
          <p:nvPr>
            <p:ph type="body" sz="half" idx="51"/>
          </p:nvPr>
        </p:nvSpPr>
        <p:spPr>
          <a:xfrm>
            <a:off x="4955269" y="4704395"/>
            <a:ext cx="2048256" cy="519503"/>
          </a:xfrm>
        </p:spPr>
        <p:txBody>
          <a:bodyPr lIns="0" tIns="0" rIns="0" bIns="0" anchor="t" anchorCtr="0">
            <a:normAutofit/>
          </a:bodyPr>
          <a:lstStyle>
            <a:lvl1pPr marL="0" indent="0">
              <a:lnSpc>
                <a:spcPct val="100000"/>
              </a:lnSpc>
              <a:spcBef>
                <a:spcPts val="0"/>
              </a:spcBef>
              <a:buNone/>
              <a:defRPr lang="en-US" sz="12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Edit Master text styles</a:t>
            </a:r>
          </a:p>
        </p:txBody>
      </p:sp>
      <p:sp>
        <p:nvSpPr>
          <p:cNvPr id="28" name="Text Placeholder 7">
            <a:extLst>
              <a:ext uri="{FF2B5EF4-FFF2-40B4-BE49-F238E27FC236}">
                <a16:creationId xmlns:a16="http://schemas.microsoft.com/office/drawing/2014/main" id="{9A6D3509-A776-4654-B6B2-F528C9FE78EA}"/>
              </a:ext>
            </a:extLst>
          </p:cNvPr>
          <p:cNvSpPr>
            <a:spLocks noGrp="1"/>
          </p:cNvSpPr>
          <p:nvPr>
            <p:ph type="body" sz="quarter" idx="25" hasCustomPrompt="1"/>
          </p:nvPr>
        </p:nvSpPr>
        <p:spPr>
          <a:xfrm>
            <a:off x="838200" y="1951635"/>
            <a:ext cx="558402" cy="896112"/>
          </a:xfrm>
        </p:spPr>
        <p:txBody>
          <a:bodyPr lIns="0" tIns="0" rIns="0" bIns="0">
            <a:noAutofit/>
          </a:bodyPr>
          <a:lstStyle>
            <a:lvl1pPr marL="0" indent="0" algn="l">
              <a:buNone/>
              <a:defRPr sz="7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29" name="Text Placeholder 7">
            <a:extLst>
              <a:ext uri="{FF2B5EF4-FFF2-40B4-BE49-F238E27FC236}">
                <a16:creationId xmlns:a16="http://schemas.microsoft.com/office/drawing/2014/main" id="{BCA4A1CD-2E82-40FA-88EC-3D9F238493C2}"/>
              </a:ext>
            </a:extLst>
          </p:cNvPr>
          <p:cNvSpPr>
            <a:spLocks noGrp="1"/>
          </p:cNvSpPr>
          <p:nvPr>
            <p:ph type="body" sz="quarter" idx="52" hasCustomPrompt="1"/>
          </p:nvPr>
        </p:nvSpPr>
        <p:spPr>
          <a:xfrm>
            <a:off x="4927665" y="1927715"/>
            <a:ext cx="558402" cy="896112"/>
          </a:xfrm>
        </p:spPr>
        <p:txBody>
          <a:bodyPr lIns="0" tIns="0" rIns="0" bIns="0">
            <a:noAutofit/>
          </a:bodyPr>
          <a:lstStyle>
            <a:lvl1pPr marL="0" indent="0" algn="l">
              <a:buNone/>
              <a:defRPr sz="7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30" name="Text Placeholder 7">
            <a:extLst>
              <a:ext uri="{FF2B5EF4-FFF2-40B4-BE49-F238E27FC236}">
                <a16:creationId xmlns:a16="http://schemas.microsoft.com/office/drawing/2014/main" id="{476CA787-1443-453E-A0C1-A9391E1B647D}"/>
              </a:ext>
            </a:extLst>
          </p:cNvPr>
          <p:cNvSpPr>
            <a:spLocks noGrp="1"/>
          </p:cNvSpPr>
          <p:nvPr>
            <p:ph type="body" sz="quarter" idx="53" hasCustomPrompt="1"/>
          </p:nvPr>
        </p:nvSpPr>
        <p:spPr>
          <a:xfrm>
            <a:off x="7888266" y="1931188"/>
            <a:ext cx="558402" cy="896112"/>
          </a:xfrm>
        </p:spPr>
        <p:txBody>
          <a:bodyPr lIns="0" tIns="0" rIns="0" bIns="0">
            <a:noAutofit/>
          </a:bodyPr>
          <a:lstStyle>
            <a:lvl1pPr marL="0" indent="0" algn="l">
              <a:buNone/>
              <a:defRPr sz="7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Tree>
    <p:extLst>
      <p:ext uri="{BB962C8B-B14F-4D97-AF65-F5344CB8AC3E}">
        <p14:creationId xmlns:p14="http://schemas.microsoft.com/office/powerpoint/2010/main" val="706827135"/>
      </p:ext>
    </p:extLst>
  </p:cSld>
  <p:clrMapOvr>
    <a:masterClrMapping/>
  </p:clrMapOvr>
  <p:extLst mod="1">
    <p:ext uri="{DCECCB84-F9BA-43D5-87BE-67443E8EF086}">
      <p15:sldGuideLst xmlns:p15="http://schemas.microsoft.com/office/powerpoint/2012/main">
        <p15:guide id="4" orient="horz" pos="55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icture and Caption">
    <p:spTree>
      <p:nvGrpSpPr>
        <p:cNvPr id="1" name=""/>
        <p:cNvGrpSpPr/>
        <p:nvPr/>
      </p:nvGrpSpPr>
      <p:grpSpPr>
        <a:xfrm>
          <a:off x="0" y="0"/>
          <a:ext cx="0" cy="0"/>
          <a:chOff x="0" y="0"/>
          <a:chExt cx="0" cy="0"/>
        </a:xfrm>
      </p:grpSpPr>
      <p:sp>
        <p:nvSpPr>
          <p:cNvPr id="10" name="Picture Placeholder 7">
            <a:extLst>
              <a:ext uri="{FF2B5EF4-FFF2-40B4-BE49-F238E27FC236}">
                <a16:creationId xmlns:a16="http://schemas.microsoft.com/office/drawing/2014/main" id="{BB0064D4-BDD6-4678-9FA4-3A77F1600A65}"/>
              </a:ext>
            </a:extLst>
          </p:cNvPr>
          <p:cNvSpPr>
            <a:spLocks noGrp="1"/>
          </p:cNvSpPr>
          <p:nvPr>
            <p:ph type="pic" sz="quarter" idx="14"/>
          </p:nvPr>
        </p:nvSpPr>
        <p:spPr>
          <a:xfrm>
            <a:off x="6096000" y="457199"/>
            <a:ext cx="5637276" cy="5959476"/>
          </a:xfrm>
        </p:spPr>
        <p:txBody>
          <a:bodyPr anchor="ctr" anchorCtr="0">
            <a:noAutofit/>
          </a:bodyPr>
          <a:lstStyle>
            <a:lvl1pPr marL="0" indent="0" algn="ctr">
              <a:buNone/>
              <a:defRPr/>
            </a:lvl1pPr>
          </a:lstStyle>
          <a:p>
            <a:r>
              <a:rPr lang="en-US"/>
              <a:t>Click icon to add picture</a:t>
            </a:r>
            <a:endParaRPr lang="ru-RU" dirty="0"/>
          </a:p>
        </p:txBody>
      </p:sp>
      <p:sp>
        <p:nvSpPr>
          <p:cNvPr id="2" name="Title 1">
            <a:extLst>
              <a:ext uri="{FF2B5EF4-FFF2-40B4-BE49-F238E27FC236}">
                <a16:creationId xmlns:a16="http://schemas.microsoft.com/office/drawing/2014/main" id="{C6B931B8-6920-4B59-AD28-CB99D1D3F1A4}"/>
              </a:ext>
            </a:extLst>
          </p:cNvPr>
          <p:cNvSpPr>
            <a:spLocks noGrp="1"/>
          </p:cNvSpPr>
          <p:nvPr>
            <p:ph type="title"/>
          </p:nvPr>
        </p:nvSpPr>
        <p:spPr>
          <a:xfrm>
            <a:off x="830127" y="1436915"/>
            <a:ext cx="4584212" cy="1001338"/>
          </a:xfrm>
        </p:spPr>
        <p:txBody>
          <a:bodyPr lIns="36000" tIns="0" rIns="0" bIns="0" anchor="b">
            <a:normAutofit/>
          </a:bodyPr>
          <a:lstStyle>
            <a:lvl1pPr>
              <a:defRPr sz="3600"/>
            </a:lvl1p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C246A6A6-0C1D-4435-9DB9-9E50E52E8DA2}"/>
              </a:ext>
            </a:extLst>
          </p:cNvPr>
          <p:cNvSpPr>
            <a:spLocks noGrp="1"/>
          </p:cNvSpPr>
          <p:nvPr>
            <p:ph type="body" idx="1"/>
          </p:nvPr>
        </p:nvSpPr>
        <p:spPr>
          <a:xfrm>
            <a:off x="830127" y="2545450"/>
            <a:ext cx="4584212" cy="540000"/>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BC23DBD1-F259-4AEB-A7D9-D728D6E04490}" type="datetime1">
              <a:rPr lang="en-US" smtClean="0"/>
              <a:t>4/24/19</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dirty="0"/>
              <a:t>ADD A FOOTER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7" name="Text Placeholder 2">
            <a:extLst>
              <a:ext uri="{FF2B5EF4-FFF2-40B4-BE49-F238E27FC236}">
                <a16:creationId xmlns:a16="http://schemas.microsoft.com/office/drawing/2014/main" id="{13548F99-E128-4301-95D8-8FDACDA5912F}"/>
              </a:ext>
            </a:extLst>
          </p:cNvPr>
          <p:cNvSpPr>
            <a:spLocks noGrp="1"/>
          </p:cNvSpPr>
          <p:nvPr>
            <p:ph type="body" idx="13"/>
          </p:nvPr>
        </p:nvSpPr>
        <p:spPr>
          <a:xfrm>
            <a:off x="830128" y="3300065"/>
            <a:ext cx="4584212" cy="1745768"/>
          </a:xfrm>
        </p:spPr>
        <p:txBody>
          <a:bodyPr lIns="36000" tIns="0" rIns="0" bIns="0">
            <a:normAutofit/>
          </a:bodyPr>
          <a:lstStyle>
            <a:lvl1pPr marL="216000" indent="-216000">
              <a:spcBef>
                <a:spcPts val="600"/>
              </a:spcBef>
              <a:buClr>
                <a:schemeClr val="accent1">
                  <a:lumMod val="40000"/>
                  <a:lumOff val="60000"/>
                </a:schemeClr>
              </a:buClr>
              <a:buSzPct val="125000"/>
              <a:buFont typeface="Wingdings" panose="05000000000000000000" pitchFamily="2" charset="2"/>
              <a:buChar char="§"/>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2" name="Picture Placeholder 11">
            <a:extLst>
              <a:ext uri="{FF2B5EF4-FFF2-40B4-BE49-F238E27FC236}">
                <a16:creationId xmlns:a16="http://schemas.microsoft.com/office/drawing/2014/main" id="{11C7490E-08AD-4189-8849-3BD35E900B86}"/>
              </a:ext>
            </a:extLst>
          </p:cNvPr>
          <p:cNvSpPr>
            <a:spLocks noGrp="1"/>
          </p:cNvSpPr>
          <p:nvPr>
            <p:ph type="pic" sz="quarter" idx="15"/>
          </p:nvPr>
        </p:nvSpPr>
        <p:spPr>
          <a:xfrm>
            <a:off x="884897" y="805589"/>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809611375"/>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ft Picture and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466C2-B08E-47AF-9DA7-104243999B45}"/>
              </a:ext>
            </a:extLst>
          </p:cNvPr>
          <p:cNvSpPr>
            <a:spLocks noGrp="1"/>
          </p:cNvSpPr>
          <p:nvPr>
            <p:ph type="title" hasCustomPrompt="1"/>
          </p:nvPr>
        </p:nvSpPr>
        <p:spPr>
          <a:xfrm>
            <a:off x="6726213" y="2264012"/>
            <a:ext cx="4584212" cy="540000"/>
          </a:xfrm>
        </p:spPr>
        <p:txBody>
          <a:bodyPr lIns="36000" tIns="0" rIns="0" bIns="0"/>
          <a:lstStyle/>
          <a:p>
            <a:r>
              <a:rPr lang="en-US" dirty="0"/>
              <a:t>Click to edit title style</a:t>
            </a:r>
            <a:endParaRPr lang="ru-RU" dirty="0"/>
          </a:p>
        </p:txBody>
      </p:sp>
      <p:sp>
        <p:nvSpPr>
          <p:cNvPr id="7" name="Date Placeholder 6">
            <a:extLst>
              <a:ext uri="{FF2B5EF4-FFF2-40B4-BE49-F238E27FC236}">
                <a16:creationId xmlns:a16="http://schemas.microsoft.com/office/drawing/2014/main" id="{0AA31567-B240-40D5-82F7-A7DBFE5DDBDF}"/>
              </a:ext>
            </a:extLst>
          </p:cNvPr>
          <p:cNvSpPr>
            <a:spLocks noGrp="1"/>
          </p:cNvSpPr>
          <p:nvPr>
            <p:ph type="dt" sz="half" idx="10"/>
          </p:nvPr>
        </p:nvSpPr>
        <p:spPr>
          <a:xfrm>
            <a:off x="10265399" y="5810400"/>
            <a:ext cx="1080000" cy="234000"/>
          </a:xfrm>
        </p:spPr>
        <p:txBody>
          <a:bodyPr/>
          <a:lstStyle/>
          <a:p>
            <a:fld id="{23D0A551-48C9-48F6-BF4E-DE641842128B}" type="datetime1">
              <a:rPr lang="en-US" smtClean="0"/>
              <a:t>4/24/19</a:t>
            </a:fld>
            <a:endParaRPr lang="ru-RU" dirty="0"/>
          </a:p>
        </p:txBody>
      </p:sp>
      <p:sp>
        <p:nvSpPr>
          <p:cNvPr id="8" name="Footer Placeholder 7">
            <a:extLst>
              <a:ext uri="{FF2B5EF4-FFF2-40B4-BE49-F238E27FC236}">
                <a16:creationId xmlns:a16="http://schemas.microsoft.com/office/drawing/2014/main" id="{20CFCD12-4263-4A80-B68E-F72622E6ADC5}"/>
              </a:ext>
            </a:extLst>
          </p:cNvPr>
          <p:cNvSpPr>
            <a:spLocks noGrp="1"/>
          </p:cNvSpPr>
          <p:nvPr>
            <p:ph type="ftr" sz="quarter" idx="11"/>
          </p:nvPr>
        </p:nvSpPr>
        <p:spPr/>
        <p:txBody>
          <a:bodyPr/>
          <a:lstStyle/>
          <a:p>
            <a:r>
              <a:rPr lang="en-US" dirty="0"/>
              <a:t>ADD A FOOTER</a:t>
            </a:r>
            <a:endParaRPr lang="ru-RU" dirty="0"/>
          </a:p>
        </p:txBody>
      </p:sp>
      <p:sp>
        <p:nvSpPr>
          <p:cNvPr id="9" name="Slide Number Placeholder 8">
            <a:extLst>
              <a:ext uri="{FF2B5EF4-FFF2-40B4-BE49-F238E27FC236}">
                <a16:creationId xmlns:a16="http://schemas.microsoft.com/office/drawing/2014/main" id="{A641E74F-5D68-44E6-AE69-70A1A935E91D}"/>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35" name="Picture Placeholder 7">
            <a:extLst>
              <a:ext uri="{FF2B5EF4-FFF2-40B4-BE49-F238E27FC236}">
                <a16:creationId xmlns:a16="http://schemas.microsoft.com/office/drawing/2014/main" id="{CD3882F6-C786-40F3-902A-6D4D2E6ED789}"/>
              </a:ext>
            </a:extLst>
          </p:cNvPr>
          <p:cNvSpPr>
            <a:spLocks noGrp="1"/>
          </p:cNvSpPr>
          <p:nvPr>
            <p:ph type="pic" sz="quarter" idx="14"/>
          </p:nvPr>
        </p:nvSpPr>
        <p:spPr>
          <a:xfrm>
            <a:off x="454854" y="457199"/>
            <a:ext cx="5637276" cy="5959476"/>
          </a:xfrm>
        </p:spPr>
        <p:txBody>
          <a:bodyPr anchor="ctr" anchorCtr="0">
            <a:noAutofit/>
          </a:bodyPr>
          <a:lstStyle>
            <a:lvl1pPr marL="0" indent="0" algn="ctr">
              <a:buNone/>
              <a:defRPr/>
            </a:lvl1pPr>
          </a:lstStyle>
          <a:p>
            <a:r>
              <a:rPr lang="en-US"/>
              <a:t>Click icon to add picture</a:t>
            </a:r>
            <a:endParaRPr lang="ru-RU" dirty="0"/>
          </a:p>
        </p:txBody>
      </p:sp>
      <p:sp>
        <p:nvSpPr>
          <p:cNvPr id="37" name="Text Placeholder 2">
            <a:extLst>
              <a:ext uri="{FF2B5EF4-FFF2-40B4-BE49-F238E27FC236}">
                <a16:creationId xmlns:a16="http://schemas.microsoft.com/office/drawing/2014/main" id="{1100B10F-F811-4557-88AB-52E9E7FE0378}"/>
              </a:ext>
            </a:extLst>
          </p:cNvPr>
          <p:cNvSpPr>
            <a:spLocks noGrp="1"/>
          </p:cNvSpPr>
          <p:nvPr>
            <p:ph type="body" idx="13"/>
          </p:nvPr>
        </p:nvSpPr>
        <p:spPr>
          <a:xfrm>
            <a:off x="6726213" y="2990573"/>
            <a:ext cx="4584212" cy="2467690"/>
          </a:xfrm>
        </p:spPr>
        <p:txBody>
          <a:bodyPr lIns="36000" tIns="0" rIns="0" bIns="0">
            <a:normAutofit/>
          </a:bodyPr>
          <a:lstStyle>
            <a:lvl1pPr marL="216000" indent="-216000">
              <a:spcBef>
                <a:spcPts val="600"/>
              </a:spcBef>
              <a:buClr>
                <a:schemeClr val="accent1">
                  <a:lumMod val="40000"/>
                  <a:lumOff val="60000"/>
                </a:schemeClr>
              </a:buClr>
              <a:buSzPct val="125000"/>
              <a:buFont typeface="Wingdings" panose="05000000000000000000" pitchFamily="2" charset="2"/>
              <a:buChar char="§"/>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0"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1509928518"/>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s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466C2-B08E-47AF-9DA7-104243999B45}"/>
              </a:ext>
            </a:extLst>
          </p:cNvPr>
          <p:cNvSpPr>
            <a:spLocks noGrp="1"/>
          </p:cNvSpPr>
          <p:nvPr>
            <p:ph type="title"/>
          </p:nvPr>
        </p:nvSpPr>
        <p:spPr>
          <a:xfrm>
            <a:off x="838200" y="742867"/>
            <a:ext cx="9037320" cy="566931"/>
          </a:xfrm>
        </p:spPr>
        <p:txBody>
          <a:bodyPr lIns="36000" tIns="0" rIns="0" bIns="0"/>
          <a:lstStyle/>
          <a:p>
            <a:r>
              <a:rPr lang="en-US"/>
              <a:t>Click to edit Master title style</a:t>
            </a:r>
            <a:endParaRPr lang="ru-RU" dirty="0"/>
          </a:p>
        </p:txBody>
      </p:sp>
      <p:sp>
        <p:nvSpPr>
          <p:cNvPr id="3" name="Text Placeholder 2">
            <a:extLst>
              <a:ext uri="{FF2B5EF4-FFF2-40B4-BE49-F238E27FC236}">
                <a16:creationId xmlns:a16="http://schemas.microsoft.com/office/drawing/2014/main" id="{8DCD31C4-8140-4486-8E32-7EA32B162A92}"/>
              </a:ext>
            </a:extLst>
          </p:cNvPr>
          <p:cNvSpPr>
            <a:spLocks noGrp="1"/>
          </p:cNvSpPr>
          <p:nvPr>
            <p:ph type="body" idx="1"/>
          </p:nvPr>
        </p:nvSpPr>
        <p:spPr>
          <a:xfrm>
            <a:off x="836612" y="2950868"/>
            <a:ext cx="48667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a:extLst>
              <a:ext uri="{FF2B5EF4-FFF2-40B4-BE49-F238E27FC236}">
                <a16:creationId xmlns:a16="http://schemas.microsoft.com/office/drawing/2014/main" id="{0AA31567-B240-40D5-82F7-A7DBFE5DDBDF}"/>
              </a:ext>
            </a:extLst>
          </p:cNvPr>
          <p:cNvSpPr>
            <a:spLocks noGrp="1"/>
          </p:cNvSpPr>
          <p:nvPr>
            <p:ph type="dt" sz="half" idx="10"/>
          </p:nvPr>
        </p:nvSpPr>
        <p:spPr/>
        <p:txBody>
          <a:bodyPr/>
          <a:lstStyle/>
          <a:p>
            <a:fld id="{23D0A551-48C9-48F6-BF4E-DE641842128B}" type="datetime1">
              <a:rPr lang="en-US" smtClean="0"/>
              <a:t>4/24/19</a:t>
            </a:fld>
            <a:endParaRPr lang="ru-RU" dirty="0"/>
          </a:p>
        </p:txBody>
      </p:sp>
      <p:sp>
        <p:nvSpPr>
          <p:cNvPr id="8" name="Footer Placeholder 7">
            <a:extLst>
              <a:ext uri="{FF2B5EF4-FFF2-40B4-BE49-F238E27FC236}">
                <a16:creationId xmlns:a16="http://schemas.microsoft.com/office/drawing/2014/main" id="{20CFCD12-4263-4A80-B68E-F72622E6ADC5}"/>
              </a:ext>
            </a:extLst>
          </p:cNvPr>
          <p:cNvSpPr>
            <a:spLocks noGrp="1"/>
          </p:cNvSpPr>
          <p:nvPr>
            <p:ph type="ftr" sz="quarter" idx="11"/>
          </p:nvPr>
        </p:nvSpPr>
        <p:spPr/>
        <p:txBody>
          <a:bodyPr/>
          <a:lstStyle/>
          <a:p>
            <a:r>
              <a:rPr lang="en-US" dirty="0"/>
              <a:t>ADD A FOOTER</a:t>
            </a:r>
            <a:endParaRPr lang="ru-RU" dirty="0"/>
          </a:p>
        </p:txBody>
      </p:sp>
      <p:sp>
        <p:nvSpPr>
          <p:cNvPr id="9" name="Slide Number Placeholder 8">
            <a:extLst>
              <a:ext uri="{FF2B5EF4-FFF2-40B4-BE49-F238E27FC236}">
                <a16:creationId xmlns:a16="http://schemas.microsoft.com/office/drawing/2014/main" id="{A641E74F-5D68-44E6-AE69-70A1A935E91D}"/>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12" name="Text Placeholder 11">
            <a:extLst>
              <a:ext uri="{FF2B5EF4-FFF2-40B4-BE49-F238E27FC236}">
                <a16:creationId xmlns:a16="http://schemas.microsoft.com/office/drawing/2014/main" id="{801E1CE2-D1DE-4252-B61A-6630E4C2CA05}"/>
              </a:ext>
            </a:extLst>
          </p:cNvPr>
          <p:cNvSpPr>
            <a:spLocks noGrp="1"/>
          </p:cNvSpPr>
          <p:nvPr>
            <p:ph type="body" sz="quarter" idx="13"/>
          </p:nvPr>
        </p:nvSpPr>
        <p:spPr>
          <a:xfrm>
            <a:off x="836612" y="3322311"/>
            <a:ext cx="4866745" cy="540000"/>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13" name="Text Placeholder 2">
            <a:extLst>
              <a:ext uri="{FF2B5EF4-FFF2-40B4-BE49-F238E27FC236}">
                <a16:creationId xmlns:a16="http://schemas.microsoft.com/office/drawing/2014/main" id="{3919B118-F379-4011-B1CF-E685CC09FA38}"/>
              </a:ext>
            </a:extLst>
          </p:cNvPr>
          <p:cNvSpPr>
            <a:spLocks noGrp="1"/>
          </p:cNvSpPr>
          <p:nvPr>
            <p:ph type="body" idx="14"/>
          </p:nvPr>
        </p:nvSpPr>
        <p:spPr>
          <a:xfrm>
            <a:off x="6486746" y="2950868"/>
            <a:ext cx="48667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4" name="Text Placeholder 11">
            <a:extLst>
              <a:ext uri="{FF2B5EF4-FFF2-40B4-BE49-F238E27FC236}">
                <a16:creationId xmlns:a16="http://schemas.microsoft.com/office/drawing/2014/main" id="{CF59DFEB-5DA9-4E64-84A0-3FAA808064B5}"/>
              </a:ext>
            </a:extLst>
          </p:cNvPr>
          <p:cNvSpPr>
            <a:spLocks noGrp="1"/>
          </p:cNvSpPr>
          <p:nvPr>
            <p:ph type="body" sz="quarter" idx="15"/>
          </p:nvPr>
        </p:nvSpPr>
        <p:spPr>
          <a:xfrm>
            <a:off x="6486746" y="3318403"/>
            <a:ext cx="4866745" cy="540000"/>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16" name="Picture Placeholder 15">
            <a:extLst>
              <a:ext uri="{FF2B5EF4-FFF2-40B4-BE49-F238E27FC236}">
                <a16:creationId xmlns:a16="http://schemas.microsoft.com/office/drawing/2014/main" id="{E6F4EC4F-5660-46EA-97AC-4F2DD125B485}"/>
              </a:ext>
            </a:extLst>
          </p:cNvPr>
          <p:cNvSpPr>
            <a:spLocks noGrp="1"/>
          </p:cNvSpPr>
          <p:nvPr>
            <p:ph type="pic" sz="quarter" idx="16"/>
          </p:nvPr>
        </p:nvSpPr>
        <p:spPr>
          <a:xfrm>
            <a:off x="836612" y="2284186"/>
            <a:ext cx="612648" cy="557784"/>
          </a:xfrm>
        </p:spPr>
        <p:txBody>
          <a:bodyPr anchor="ctr" anchorCtr="0">
            <a:noAutofit/>
          </a:bodyPr>
          <a:lstStyle>
            <a:lvl1pPr marL="0" indent="0" algn="ctr">
              <a:buNone/>
              <a:defRPr sz="900"/>
            </a:lvl1pPr>
          </a:lstStyle>
          <a:p>
            <a:r>
              <a:rPr lang="en-US"/>
              <a:t>Click icon to add picture</a:t>
            </a:r>
            <a:endParaRPr lang="ru-RU" dirty="0"/>
          </a:p>
        </p:txBody>
      </p:sp>
      <p:sp>
        <p:nvSpPr>
          <p:cNvPr id="17" name="Picture Placeholder 15">
            <a:extLst>
              <a:ext uri="{FF2B5EF4-FFF2-40B4-BE49-F238E27FC236}">
                <a16:creationId xmlns:a16="http://schemas.microsoft.com/office/drawing/2014/main" id="{F842B3BB-CE92-4AEA-A2FF-5EEC732A4EFF}"/>
              </a:ext>
            </a:extLst>
          </p:cNvPr>
          <p:cNvSpPr>
            <a:spLocks noGrp="1"/>
          </p:cNvSpPr>
          <p:nvPr>
            <p:ph type="pic" sz="quarter" idx="17"/>
          </p:nvPr>
        </p:nvSpPr>
        <p:spPr>
          <a:xfrm>
            <a:off x="6486746" y="2284186"/>
            <a:ext cx="612648" cy="557784"/>
          </a:xfrm>
        </p:spPr>
        <p:txBody>
          <a:bodyPr anchor="ctr" anchorCtr="0">
            <a:noAutofit/>
          </a:bodyPr>
          <a:lstStyle>
            <a:lvl1pPr marL="0" indent="0" algn="ctr">
              <a:buNone/>
              <a:defRPr sz="900"/>
            </a:lvl1pPr>
          </a:lstStyle>
          <a:p>
            <a:r>
              <a:rPr lang="en-US"/>
              <a:t>Click icon to add picture</a:t>
            </a:r>
            <a:endParaRPr lang="ru-RU" dirty="0"/>
          </a:p>
        </p:txBody>
      </p:sp>
      <p:sp>
        <p:nvSpPr>
          <p:cNvPr id="26" name="Text Placeholder 2">
            <a:extLst>
              <a:ext uri="{FF2B5EF4-FFF2-40B4-BE49-F238E27FC236}">
                <a16:creationId xmlns:a16="http://schemas.microsoft.com/office/drawing/2014/main" id="{797EA708-3A77-4F99-A2EA-0333462ED1F9}"/>
              </a:ext>
            </a:extLst>
          </p:cNvPr>
          <p:cNvSpPr>
            <a:spLocks noGrp="1"/>
          </p:cNvSpPr>
          <p:nvPr>
            <p:ph type="body" idx="18"/>
          </p:nvPr>
        </p:nvSpPr>
        <p:spPr>
          <a:xfrm>
            <a:off x="836612" y="4654845"/>
            <a:ext cx="48667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7" name="Text Placeholder 11">
            <a:extLst>
              <a:ext uri="{FF2B5EF4-FFF2-40B4-BE49-F238E27FC236}">
                <a16:creationId xmlns:a16="http://schemas.microsoft.com/office/drawing/2014/main" id="{67207F0C-C876-4E0B-B625-1FDCC3DE6BB8}"/>
              </a:ext>
            </a:extLst>
          </p:cNvPr>
          <p:cNvSpPr>
            <a:spLocks noGrp="1"/>
          </p:cNvSpPr>
          <p:nvPr>
            <p:ph type="body" sz="quarter" idx="19"/>
          </p:nvPr>
        </p:nvSpPr>
        <p:spPr>
          <a:xfrm>
            <a:off x="836612" y="5026287"/>
            <a:ext cx="4866745" cy="540000"/>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28" name="Text Placeholder 2">
            <a:extLst>
              <a:ext uri="{FF2B5EF4-FFF2-40B4-BE49-F238E27FC236}">
                <a16:creationId xmlns:a16="http://schemas.microsoft.com/office/drawing/2014/main" id="{8D53F1E4-6C15-48EA-8342-A2127473F132}"/>
              </a:ext>
            </a:extLst>
          </p:cNvPr>
          <p:cNvSpPr>
            <a:spLocks noGrp="1"/>
          </p:cNvSpPr>
          <p:nvPr>
            <p:ph type="body" idx="20"/>
          </p:nvPr>
        </p:nvSpPr>
        <p:spPr>
          <a:xfrm>
            <a:off x="6486746" y="4654845"/>
            <a:ext cx="48667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Text Placeholder 11">
            <a:extLst>
              <a:ext uri="{FF2B5EF4-FFF2-40B4-BE49-F238E27FC236}">
                <a16:creationId xmlns:a16="http://schemas.microsoft.com/office/drawing/2014/main" id="{F3CFD351-584A-4587-BC54-F35254DC7E24}"/>
              </a:ext>
            </a:extLst>
          </p:cNvPr>
          <p:cNvSpPr>
            <a:spLocks noGrp="1"/>
          </p:cNvSpPr>
          <p:nvPr>
            <p:ph type="body" sz="quarter" idx="21"/>
          </p:nvPr>
        </p:nvSpPr>
        <p:spPr>
          <a:xfrm>
            <a:off x="6486746" y="5022379"/>
            <a:ext cx="4866745" cy="540000"/>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30" name="Picture Placeholder 15">
            <a:extLst>
              <a:ext uri="{FF2B5EF4-FFF2-40B4-BE49-F238E27FC236}">
                <a16:creationId xmlns:a16="http://schemas.microsoft.com/office/drawing/2014/main" id="{1303F657-7B5B-4B28-8EAA-386438351FB4}"/>
              </a:ext>
            </a:extLst>
          </p:cNvPr>
          <p:cNvSpPr>
            <a:spLocks noGrp="1"/>
          </p:cNvSpPr>
          <p:nvPr>
            <p:ph type="pic" sz="quarter" idx="22"/>
          </p:nvPr>
        </p:nvSpPr>
        <p:spPr>
          <a:xfrm>
            <a:off x="836612" y="3988163"/>
            <a:ext cx="612648" cy="557784"/>
          </a:xfrm>
        </p:spPr>
        <p:txBody>
          <a:bodyPr anchor="ctr" anchorCtr="0">
            <a:noAutofit/>
          </a:bodyPr>
          <a:lstStyle>
            <a:lvl1pPr marL="0" indent="0" algn="ctr">
              <a:buNone/>
              <a:defRPr sz="900"/>
            </a:lvl1pPr>
          </a:lstStyle>
          <a:p>
            <a:r>
              <a:rPr lang="en-US"/>
              <a:t>Click icon to add picture</a:t>
            </a:r>
            <a:endParaRPr lang="ru-RU" dirty="0"/>
          </a:p>
        </p:txBody>
      </p:sp>
      <p:sp>
        <p:nvSpPr>
          <p:cNvPr id="31" name="Picture Placeholder 15">
            <a:extLst>
              <a:ext uri="{FF2B5EF4-FFF2-40B4-BE49-F238E27FC236}">
                <a16:creationId xmlns:a16="http://schemas.microsoft.com/office/drawing/2014/main" id="{F994D41E-0FC7-48BC-98E8-C6B199A7B04F}"/>
              </a:ext>
            </a:extLst>
          </p:cNvPr>
          <p:cNvSpPr>
            <a:spLocks noGrp="1"/>
          </p:cNvSpPr>
          <p:nvPr>
            <p:ph type="pic" sz="quarter" idx="23"/>
          </p:nvPr>
        </p:nvSpPr>
        <p:spPr>
          <a:xfrm>
            <a:off x="6486746" y="3988163"/>
            <a:ext cx="612648" cy="557784"/>
          </a:xfrm>
        </p:spPr>
        <p:txBody>
          <a:bodyPr anchor="ctr" anchorCtr="0">
            <a:noAutofit/>
          </a:bodyPr>
          <a:lstStyle>
            <a:lvl1pPr marL="0" indent="0" algn="ctr">
              <a:buNone/>
              <a:defRPr sz="900"/>
            </a:lvl1pPr>
          </a:lstStyle>
          <a:p>
            <a:r>
              <a:rPr lang="en-US"/>
              <a:t>Click icon to add picture</a:t>
            </a:r>
            <a:endParaRPr lang="ru-RU" dirty="0"/>
          </a:p>
        </p:txBody>
      </p:sp>
      <p:sp>
        <p:nvSpPr>
          <p:cNvPr id="33" name="Text Placeholder 2">
            <a:extLst>
              <a:ext uri="{FF2B5EF4-FFF2-40B4-BE49-F238E27FC236}">
                <a16:creationId xmlns:a16="http://schemas.microsoft.com/office/drawing/2014/main" id="{68514664-8AD0-4DF7-8C6F-12FFA6BEA7B2}"/>
              </a:ext>
            </a:extLst>
          </p:cNvPr>
          <p:cNvSpPr>
            <a:spLocks noGrp="1"/>
          </p:cNvSpPr>
          <p:nvPr>
            <p:ph type="body" idx="24"/>
          </p:nvPr>
        </p:nvSpPr>
        <p:spPr>
          <a:xfrm>
            <a:off x="838200" y="1377833"/>
            <a:ext cx="9037320" cy="540000"/>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34"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2408348538"/>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nitor and Two Text Blocks">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DE44FD2-4D01-4152-92DA-14AD1463CC94}"/>
              </a:ext>
            </a:extLst>
          </p:cNvPr>
          <p:cNvSpPr/>
          <p:nvPr userDrawn="1"/>
        </p:nvSpPr>
        <p:spPr>
          <a:xfrm>
            <a:off x="879144" y="2301657"/>
            <a:ext cx="5257799" cy="4374516"/>
          </a:xfrm>
          <a:prstGeom prst="rect">
            <a:avLst/>
          </a:prstGeom>
          <a:blipFill>
            <a:blip r:embed="rId2"/>
            <a:srcRect/>
            <a:stretch>
              <a:fillRect l="-2654" t="-2825" r="2654" b="-101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432466C2-B08E-47AF-9DA7-104243999B45}"/>
              </a:ext>
            </a:extLst>
          </p:cNvPr>
          <p:cNvSpPr>
            <a:spLocks noGrp="1"/>
          </p:cNvSpPr>
          <p:nvPr>
            <p:ph type="title"/>
          </p:nvPr>
        </p:nvSpPr>
        <p:spPr>
          <a:xfrm>
            <a:off x="838200" y="742867"/>
            <a:ext cx="9037320" cy="566931"/>
          </a:xfrm>
        </p:spPr>
        <p:txBody>
          <a:bodyPr lIns="36000" tIns="0" rIns="0" bIns="0"/>
          <a:lstStyle/>
          <a:p>
            <a:r>
              <a:rPr lang="en-US"/>
              <a:t>Click to edit Master title style</a:t>
            </a:r>
            <a:endParaRPr lang="ru-RU" dirty="0"/>
          </a:p>
        </p:txBody>
      </p:sp>
      <p:sp>
        <p:nvSpPr>
          <p:cNvPr id="7" name="Date Placeholder 6">
            <a:extLst>
              <a:ext uri="{FF2B5EF4-FFF2-40B4-BE49-F238E27FC236}">
                <a16:creationId xmlns:a16="http://schemas.microsoft.com/office/drawing/2014/main" id="{0AA31567-B240-40D5-82F7-A7DBFE5DDBDF}"/>
              </a:ext>
            </a:extLst>
          </p:cNvPr>
          <p:cNvSpPr>
            <a:spLocks noGrp="1"/>
          </p:cNvSpPr>
          <p:nvPr>
            <p:ph type="dt" sz="half" idx="10"/>
          </p:nvPr>
        </p:nvSpPr>
        <p:spPr/>
        <p:txBody>
          <a:bodyPr/>
          <a:lstStyle/>
          <a:p>
            <a:fld id="{D8FBFFEB-7D66-4958-8CB8-D2B18C6A5A9B}" type="datetime1">
              <a:rPr lang="en-US" smtClean="0"/>
              <a:t>4/24/19</a:t>
            </a:fld>
            <a:endParaRPr lang="ru-RU" dirty="0"/>
          </a:p>
        </p:txBody>
      </p:sp>
      <p:sp>
        <p:nvSpPr>
          <p:cNvPr id="8" name="Footer Placeholder 7">
            <a:extLst>
              <a:ext uri="{FF2B5EF4-FFF2-40B4-BE49-F238E27FC236}">
                <a16:creationId xmlns:a16="http://schemas.microsoft.com/office/drawing/2014/main" id="{20CFCD12-4263-4A80-B68E-F72622E6ADC5}"/>
              </a:ext>
            </a:extLst>
          </p:cNvPr>
          <p:cNvSpPr>
            <a:spLocks noGrp="1"/>
          </p:cNvSpPr>
          <p:nvPr>
            <p:ph type="ftr" sz="quarter" idx="11"/>
          </p:nvPr>
        </p:nvSpPr>
        <p:spPr/>
        <p:txBody>
          <a:bodyPr/>
          <a:lstStyle/>
          <a:p>
            <a:r>
              <a:rPr lang="en-US" dirty="0"/>
              <a:t>ADD A FOOTER</a:t>
            </a:r>
            <a:endParaRPr lang="ru-RU" dirty="0"/>
          </a:p>
        </p:txBody>
      </p:sp>
      <p:sp>
        <p:nvSpPr>
          <p:cNvPr id="9" name="Slide Number Placeholder 8">
            <a:extLst>
              <a:ext uri="{FF2B5EF4-FFF2-40B4-BE49-F238E27FC236}">
                <a16:creationId xmlns:a16="http://schemas.microsoft.com/office/drawing/2014/main" id="{A641E74F-5D68-44E6-AE69-70A1A935E91D}"/>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13" name="Text Placeholder 2">
            <a:extLst>
              <a:ext uri="{FF2B5EF4-FFF2-40B4-BE49-F238E27FC236}">
                <a16:creationId xmlns:a16="http://schemas.microsoft.com/office/drawing/2014/main" id="{3919B118-F379-4011-B1CF-E685CC09FA38}"/>
              </a:ext>
            </a:extLst>
          </p:cNvPr>
          <p:cNvSpPr>
            <a:spLocks noGrp="1"/>
          </p:cNvSpPr>
          <p:nvPr>
            <p:ph type="body" idx="14" hasCustomPrompt="1"/>
          </p:nvPr>
        </p:nvSpPr>
        <p:spPr>
          <a:xfrm>
            <a:off x="6486746" y="3718884"/>
            <a:ext cx="20895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14" name="Text Placeholder 11">
            <a:extLst>
              <a:ext uri="{FF2B5EF4-FFF2-40B4-BE49-F238E27FC236}">
                <a16:creationId xmlns:a16="http://schemas.microsoft.com/office/drawing/2014/main" id="{CF59DFEB-5DA9-4E64-84A0-3FAA808064B5}"/>
              </a:ext>
            </a:extLst>
          </p:cNvPr>
          <p:cNvSpPr>
            <a:spLocks noGrp="1"/>
          </p:cNvSpPr>
          <p:nvPr>
            <p:ph type="body" sz="quarter" idx="15"/>
          </p:nvPr>
        </p:nvSpPr>
        <p:spPr>
          <a:xfrm>
            <a:off x="6486747" y="4086418"/>
            <a:ext cx="1783080" cy="1271016"/>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17" name="Picture Placeholder 15">
            <a:extLst>
              <a:ext uri="{FF2B5EF4-FFF2-40B4-BE49-F238E27FC236}">
                <a16:creationId xmlns:a16="http://schemas.microsoft.com/office/drawing/2014/main" id="{F842B3BB-CE92-4AEA-A2FF-5EEC732A4EFF}"/>
              </a:ext>
            </a:extLst>
          </p:cNvPr>
          <p:cNvSpPr>
            <a:spLocks noGrp="1"/>
          </p:cNvSpPr>
          <p:nvPr>
            <p:ph type="pic" sz="quarter" idx="17"/>
          </p:nvPr>
        </p:nvSpPr>
        <p:spPr>
          <a:xfrm>
            <a:off x="6486746" y="3069135"/>
            <a:ext cx="612648" cy="557784"/>
          </a:xfrm>
        </p:spPr>
        <p:txBody>
          <a:bodyPr anchor="ctr" anchorCtr="0">
            <a:noAutofit/>
          </a:bodyPr>
          <a:lstStyle>
            <a:lvl1pPr marL="0" indent="0" algn="ctr">
              <a:buNone/>
              <a:defRPr sz="900"/>
            </a:lvl1pPr>
          </a:lstStyle>
          <a:p>
            <a:r>
              <a:rPr lang="en-US"/>
              <a:t>Click icon to add picture</a:t>
            </a:r>
            <a:endParaRPr lang="ru-RU" dirty="0"/>
          </a:p>
        </p:txBody>
      </p:sp>
      <p:sp>
        <p:nvSpPr>
          <p:cNvPr id="33" name="Text Placeholder 2">
            <a:extLst>
              <a:ext uri="{FF2B5EF4-FFF2-40B4-BE49-F238E27FC236}">
                <a16:creationId xmlns:a16="http://schemas.microsoft.com/office/drawing/2014/main" id="{68514664-8AD0-4DF7-8C6F-12FFA6BEA7B2}"/>
              </a:ext>
            </a:extLst>
          </p:cNvPr>
          <p:cNvSpPr>
            <a:spLocks noGrp="1"/>
          </p:cNvSpPr>
          <p:nvPr>
            <p:ph type="body" idx="24"/>
          </p:nvPr>
        </p:nvSpPr>
        <p:spPr>
          <a:xfrm>
            <a:off x="838200" y="1377833"/>
            <a:ext cx="9037320" cy="540000"/>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1" name="Picture Placeholder 10">
            <a:extLst>
              <a:ext uri="{FF2B5EF4-FFF2-40B4-BE49-F238E27FC236}">
                <a16:creationId xmlns:a16="http://schemas.microsoft.com/office/drawing/2014/main" id="{3B535E35-8075-4558-BA3A-C9DFB4FCA5B8}"/>
              </a:ext>
            </a:extLst>
          </p:cNvPr>
          <p:cNvSpPr>
            <a:spLocks noGrp="1"/>
          </p:cNvSpPr>
          <p:nvPr>
            <p:ph type="pic" sz="quarter" idx="26"/>
          </p:nvPr>
        </p:nvSpPr>
        <p:spPr>
          <a:xfrm>
            <a:off x="1061177" y="2461528"/>
            <a:ext cx="4555067" cy="2590800"/>
          </a:xfrm>
        </p:spPr>
        <p:txBody>
          <a:bodyPr anchor="ctr" anchorCtr="0">
            <a:normAutofit/>
          </a:bodyPr>
          <a:lstStyle>
            <a:lvl1pPr marL="0" indent="0" algn="ctr">
              <a:buNone/>
              <a:defRPr sz="1800"/>
            </a:lvl1pPr>
          </a:lstStyle>
          <a:p>
            <a:r>
              <a:rPr lang="en-US"/>
              <a:t>Click icon to add picture</a:t>
            </a:r>
            <a:endParaRPr lang="ru-RU" dirty="0"/>
          </a:p>
        </p:txBody>
      </p:sp>
      <p:sp>
        <p:nvSpPr>
          <p:cNvPr id="25" name="Text Placeholder 2">
            <a:extLst>
              <a:ext uri="{FF2B5EF4-FFF2-40B4-BE49-F238E27FC236}">
                <a16:creationId xmlns:a16="http://schemas.microsoft.com/office/drawing/2014/main" id="{9E1A0053-EF84-446F-850C-6AC8FF9CCEDF}"/>
              </a:ext>
            </a:extLst>
          </p:cNvPr>
          <p:cNvSpPr>
            <a:spLocks noGrp="1"/>
          </p:cNvSpPr>
          <p:nvPr>
            <p:ph type="body" idx="27" hasCustomPrompt="1"/>
          </p:nvPr>
        </p:nvSpPr>
        <p:spPr>
          <a:xfrm>
            <a:off x="9098279" y="3718884"/>
            <a:ext cx="20895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2" name="Text Placeholder 11">
            <a:extLst>
              <a:ext uri="{FF2B5EF4-FFF2-40B4-BE49-F238E27FC236}">
                <a16:creationId xmlns:a16="http://schemas.microsoft.com/office/drawing/2014/main" id="{1534A936-14F3-4AEF-8CAD-03D91D568FE0}"/>
              </a:ext>
            </a:extLst>
          </p:cNvPr>
          <p:cNvSpPr>
            <a:spLocks noGrp="1"/>
          </p:cNvSpPr>
          <p:nvPr>
            <p:ph type="body" sz="quarter" idx="28"/>
          </p:nvPr>
        </p:nvSpPr>
        <p:spPr>
          <a:xfrm>
            <a:off x="9098280" y="4086418"/>
            <a:ext cx="1783080" cy="1271016"/>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35" name="Picture Placeholder 15">
            <a:extLst>
              <a:ext uri="{FF2B5EF4-FFF2-40B4-BE49-F238E27FC236}">
                <a16:creationId xmlns:a16="http://schemas.microsoft.com/office/drawing/2014/main" id="{A88BEF2F-BB04-4330-BC4B-2912B69653B6}"/>
              </a:ext>
            </a:extLst>
          </p:cNvPr>
          <p:cNvSpPr>
            <a:spLocks noGrp="1"/>
          </p:cNvSpPr>
          <p:nvPr>
            <p:ph type="pic" sz="quarter" idx="29"/>
          </p:nvPr>
        </p:nvSpPr>
        <p:spPr>
          <a:xfrm>
            <a:off x="9098279" y="3069135"/>
            <a:ext cx="612648" cy="557784"/>
          </a:xfrm>
        </p:spPr>
        <p:txBody>
          <a:bodyPr anchor="ctr" anchorCtr="0">
            <a:noAutofit/>
          </a:bodyPr>
          <a:lstStyle>
            <a:lvl1pPr marL="0" indent="0" algn="ctr">
              <a:buNone/>
              <a:defRPr sz="900"/>
            </a:lvl1pPr>
          </a:lstStyle>
          <a:p>
            <a:r>
              <a:rPr lang="en-US"/>
              <a:t>Click icon to add picture</a:t>
            </a:r>
            <a:endParaRPr lang="ru-RU" dirty="0"/>
          </a:p>
        </p:txBody>
      </p:sp>
      <p:sp>
        <p:nvSpPr>
          <p:cNvPr id="16"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526567414"/>
      </p:ext>
    </p:extLst>
  </p:cSld>
  <p:clrMapOvr>
    <a:masterClrMapping/>
  </p:clrMapOvr>
  <p:extLst mod="1">
    <p:ext uri="{DCECCB84-F9BA-43D5-87BE-67443E8EF086}">
      <p15:sldGuideLst xmlns:p15="http://schemas.microsoft.com/office/powerpoint/2012/main">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op 3">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7BBC9A-B18B-4F56-8515-321CD01B2666}"/>
              </a:ext>
            </a:extLst>
          </p:cNvPr>
          <p:cNvSpPr/>
          <p:nvPr userDrawn="1"/>
        </p:nvSpPr>
        <p:spPr>
          <a:xfrm>
            <a:off x="7975232" y="2875541"/>
            <a:ext cx="3758184" cy="3547872"/>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4/24/19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836614" y="1377833"/>
            <a:ext cx="9535686" cy="54000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6" name="Rectangle 15">
            <a:extLst>
              <a:ext uri="{FF2B5EF4-FFF2-40B4-BE49-F238E27FC236}">
                <a16:creationId xmlns:a16="http://schemas.microsoft.com/office/drawing/2014/main" id="{7684F357-0C41-471E-A413-4D42ADE55B12}"/>
              </a:ext>
            </a:extLst>
          </p:cNvPr>
          <p:cNvSpPr/>
          <p:nvPr userDrawn="1"/>
        </p:nvSpPr>
        <p:spPr>
          <a:xfrm>
            <a:off x="458724" y="2852928"/>
            <a:ext cx="3758184" cy="3547872"/>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8" name="Rectangle 17">
            <a:extLst>
              <a:ext uri="{FF2B5EF4-FFF2-40B4-BE49-F238E27FC236}">
                <a16:creationId xmlns:a16="http://schemas.microsoft.com/office/drawing/2014/main" id="{33076231-2A54-4E4C-AED3-197E208C14BB}"/>
              </a:ext>
            </a:extLst>
          </p:cNvPr>
          <p:cNvSpPr/>
          <p:nvPr userDrawn="1"/>
        </p:nvSpPr>
        <p:spPr>
          <a:xfrm>
            <a:off x="4216908" y="2395728"/>
            <a:ext cx="3758184" cy="4462271"/>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9" name="Text Placeholder 7">
            <a:extLst>
              <a:ext uri="{FF2B5EF4-FFF2-40B4-BE49-F238E27FC236}">
                <a16:creationId xmlns:a16="http://schemas.microsoft.com/office/drawing/2014/main" id="{63C66F5D-DEC7-40DB-ACC1-70F67F4C9F4B}"/>
              </a:ext>
            </a:extLst>
          </p:cNvPr>
          <p:cNvSpPr>
            <a:spLocks noGrp="1"/>
          </p:cNvSpPr>
          <p:nvPr>
            <p:ph type="body" sz="quarter" idx="25" hasCustomPrompt="1"/>
          </p:nvPr>
        </p:nvSpPr>
        <p:spPr>
          <a:xfrm>
            <a:off x="838086" y="3012360"/>
            <a:ext cx="1266825"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p:nvPr>
        </p:nvSpPr>
        <p:spPr>
          <a:xfrm>
            <a:off x="836613"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p:nvPr>
        </p:nvSpPr>
        <p:spPr>
          <a:xfrm>
            <a:off x="836613" y="4433657"/>
            <a:ext cx="2992278" cy="1358113"/>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22" name="Text Placeholder 7">
            <a:extLst>
              <a:ext uri="{FF2B5EF4-FFF2-40B4-BE49-F238E27FC236}">
                <a16:creationId xmlns:a16="http://schemas.microsoft.com/office/drawing/2014/main" id="{78844A59-978B-47C0-B59A-F529FA41BF10}"/>
              </a:ext>
            </a:extLst>
          </p:cNvPr>
          <p:cNvSpPr>
            <a:spLocks noGrp="1"/>
          </p:cNvSpPr>
          <p:nvPr>
            <p:ph type="body" sz="quarter" idx="26" hasCustomPrompt="1"/>
          </p:nvPr>
        </p:nvSpPr>
        <p:spPr>
          <a:xfrm>
            <a:off x="8358230" y="3012360"/>
            <a:ext cx="1266825"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ru-RU" dirty="0"/>
              <a:t>3</a:t>
            </a:r>
          </a:p>
        </p:txBody>
      </p:sp>
      <p:sp>
        <p:nvSpPr>
          <p:cNvPr id="23" name="Text Placeholder 2">
            <a:extLst>
              <a:ext uri="{FF2B5EF4-FFF2-40B4-BE49-F238E27FC236}">
                <a16:creationId xmlns:a16="http://schemas.microsoft.com/office/drawing/2014/main" id="{D09F31D3-FC19-4A61-A915-5F11C6F7EBD8}"/>
              </a:ext>
            </a:extLst>
          </p:cNvPr>
          <p:cNvSpPr>
            <a:spLocks noGrp="1"/>
          </p:cNvSpPr>
          <p:nvPr>
            <p:ph type="body" idx="27"/>
          </p:nvPr>
        </p:nvSpPr>
        <p:spPr>
          <a:xfrm>
            <a:off x="8356757"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4" name="Text Placeholder 11">
            <a:extLst>
              <a:ext uri="{FF2B5EF4-FFF2-40B4-BE49-F238E27FC236}">
                <a16:creationId xmlns:a16="http://schemas.microsoft.com/office/drawing/2014/main" id="{6AA97C78-ABC3-4559-8EFA-1F24C3A6E3FE}"/>
              </a:ext>
            </a:extLst>
          </p:cNvPr>
          <p:cNvSpPr>
            <a:spLocks noGrp="1"/>
          </p:cNvSpPr>
          <p:nvPr>
            <p:ph type="body" sz="quarter" idx="28"/>
          </p:nvPr>
        </p:nvSpPr>
        <p:spPr>
          <a:xfrm>
            <a:off x="8356757" y="4433657"/>
            <a:ext cx="2992278" cy="1358113"/>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25" name="Text Placeholder 7">
            <a:extLst>
              <a:ext uri="{FF2B5EF4-FFF2-40B4-BE49-F238E27FC236}">
                <a16:creationId xmlns:a16="http://schemas.microsoft.com/office/drawing/2014/main" id="{92A70C67-E4B2-45C8-BD5F-DF3679B00C82}"/>
              </a:ext>
            </a:extLst>
          </p:cNvPr>
          <p:cNvSpPr>
            <a:spLocks noGrp="1"/>
          </p:cNvSpPr>
          <p:nvPr>
            <p:ph type="body" sz="quarter" idx="29" hasCustomPrompt="1"/>
          </p:nvPr>
        </p:nvSpPr>
        <p:spPr>
          <a:xfrm>
            <a:off x="4596270" y="3012360"/>
            <a:ext cx="1266825"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ru-RU" dirty="0"/>
              <a:t>2</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p:nvPr>
        </p:nvSpPr>
        <p:spPr>
          <a:xfrm>
            <a:off x="4594797"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7" name="Text Placeholder 11">
            <a:extLst>
              <a:ext uri="{FF2B5EF4-FFF2-40B4-BE49-F238E27FC236}">
                <a16:creationId xmlns:a16="http://schemas.microsoft.com/office/drawing/2014/main" id="{62E97E9F-0DAA-48F4-90F4-640195EAD7DA}"/>
              </a:ext>
            </a:extLst>
          </p:cNvPr>
          <p:cNvSpPr>
            <a:spLocks noGrp="1"/>
          </p:cNvSpPr>
          <p:nvPr>
            <p:ph type="body" sz="quarter" idx="31"/>
          </p:nvPr>
        </p:nvSpPr>
        <p:spPr>
          <a:xfrm>
            <a:off x="4594797" y="4433657"/>
            <a:ext cx="2992278" cy="1358113"/>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28" name="Picture Placeholder 11">
            <a:extLst>
              <a:ext uri="{FF2B5EF4-FFF2-40B4-BE49-F238E27FC236}">
                <a16:creationId xmlns:a16="http://schemas.microsoft.com/office/drawing/2014/main" id="{48D7F0F9-4118-4257-9D45-A5772C2110D7}"/>
              </a:ext>
            </a:extLst>
          </p:cNvPr>
          <p:cNvSpPr>
            <a:spLocks noGrp="1"/>
          </p:cNvSpPr>
          <p:nvPr>
            <p:ph type="pic" sz="quarter" idx="32"/>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114412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7B50B3BF-9C89-4723-AE4C-8AC5E6572CE2}" type="datetime1">
              <a:rPr lang="en-US" smtClean="0"/>
              <a:t>4/24/19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6" name="Rectangle 5">
            <a:extLst>
              <a:ext uri="{FF2B5EF4-FFF2-40B4-BE49-F238E27FC236}">
                <a16:creationId xmlns:a16="http://schemas.microsoft.com/office/drawing/2014/main" id="{933A2111-9E77-40EF-86DB-0DCF4279EE04}"/>
              </a:ext>
            </a:extLst>
          </p:cNvPr>
          <p:cNvSpPr/>
          <p:nvPr userDrawn="1"/>
        </p:nvSpPr>
        <p:spPr>
          <a:xfrm>
            <a:off x="442913" y="2238229"/>
            <a:ext cx="11749087" cy="1538525"/>
          </a:xfrm>
          <a:prstGeom prst="rect">
            <a:avLst/>
          </a:prstGeom>
          <a:gradFill>
            <a:gsLst>
              <a:gs pos="100000">
                <a:schemeClr val="accent1">
                  <a:lumMod val="75000"/>
                  <a:alpha val="20000"/>
                </a:schemeClr>
              </a:gs>
              <a:gs pos="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836614" y="1377833"/>
            <a:ext cx="9535686" cy="54000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0" name="Text Placeholder 7">
            <a:extLst>
              <a:ext uri="{FF2B5EF4-FFF2-40B4-BE49-F238E27FC236}">
                <a16:creationId xmlns:a16="http://schemas.microsoft.com/office/drawing/2014/main" id="{BB9AC69A-F349-47A4-BC2D-27B0A7514469}"/>
              </a:ext>
            </a:extLst>
          </p:cNvPr>
          <p:cNvSpPr>
            <a:spLocks noGrp="1"/>
          </p:cNvSpPr>
          <p:nvPr>
            <p:ph type="body" sz="quarter" idx="25" hasCustomPrompt="1"/>
          </p:nvPr>
        </p:nvSpPr>
        <p:spPr>
          <a:xfrm>
            <a:off x="874713" y="2623018"/>
            <a:ext cx="2992278"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11" name="Text Placeholder 2">
            <a:extLst>
              <a:ext uri="{FF2B5EF4-FFF2-40B4-BE49-F238E27FC236}">
                <a16:creationId xmlns:a16="http://schemas.microsoft.com/office/drawing/2014/main" id="{CAC4E2DC-6DA0-4F8B-846F-A0B6430B2768}"/>
              </a:ext>
            </a:extLst>
          </p:cNvPr>
          <p:cNvSpPr>
            <a:spLocks noGrp="1"/>
          </p:cNvSpPr>
          <p:nvPr>
            <p:ph type="body" idx="1"/>
          </p:nvPr>
        </p:nvSpPr>
        <p:spPr>
          <a:xfrm>
            <a:off x="836613"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11">
            <a:extLst>
              <a:ext uri="{FF2B5EF4-FFF2-40B4-BE49-F238E27FC236}">
                <a16:creationId xmlns:a16="http://schemas.microsoft.com/office/drawing/2014/main" id="{F87794B2-6DF5-42E5-A435-F8FADACBCF86}"/>
              </a:ext>
            </a:extLst>
          </p:cNvPr>
          <p:cNvSpPr>
            <a:spLocks noGrp="1"/>
          </p:cNvSpPr>
          <p:nvPr>
            <p:ph type="body" sz="quarter" idx="13"/>
          </p:nvPr>
        </p:nvSpPr>
        <p:spPr>
          <a:xfrm>
            <a:off x="836613" y="4433657"/>
            <a:ext cx="4893566" cy="1358113"/>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13" name="Text Placeholder 7">
            <a:extLst>
              <a:ext uri="{FF2B5EF4-FFF2-40B4-BE49-F238E27FC236}">
                <a16:creationId xmlns:a16="http://schemas.microsoft.com/office/drawing/2014/main" id="{DFC6F434-B720-414A-A92B-EFFC947E69C5}"/>
              </a:ext>
            </a:extLst>
          </p:cNvPr>
          <p:cNvSpPr>
            <a:spLocks noGrp="1"/>
          </p:cNvSpPr>
          <p:nvPr>
            <p:ph type="body" sz="quarter" idx="26" hasCustomPrompt="1"/>
          </p:nvPr>
        </p:nvSpPr>
        <p:spPr>
          <a:xfrm>
            <a:off x="6501650" y="2616710"/>
            <a:ext cx="2992278"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14" name="Text Placeholder 2">
            <a:extLst>
              <a:ext uri="{FF2B5EF4-FFF2-40B4-BE49-F238E27FC236}">
                <a16:creationId xmlns:a16="http://schemas.microsoft.com/office/drawing/2014/main" id="{7DDDFEB1-7872-4940-890E-713981F69C4B}"/>
              </a:ext>
            </a:extLst>
          </p:cNvPr>
          <p:cNvSpPr>
            <a:spLocks noGrp="1"/>
          </p:cNvSpPr>
          <p:nvPr>
            <p:ph type="body" idx="30"/>
          </p:nvPr>
        </p:nvSpPr>
        <p:spPr>
          <a:xfrm>
            <a:off x="6501650"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5" name="Text Placeholder 11">
            <a:extLst>
              <a:ext uri="{FF2B5EF4-FFF2-40B4-BE49-F238E27FC236}">
                <a16:creationId xmlns:a16="http://schemas.microsoft.com/office/drawing/2014/main" id="{9F54982B-78F2-4014-A84C-F25539C6DC8A}"/>
              </a:ext>
            </a:extLst>
          </p:cNvPr>
          <p:cNvSpPr>
            <a:spLocks noGrp="1"/>
          </p:cNvSpPr>
          <p:nvPr>
            <p:ph type="body" sz="quarter" idx="31"/>
          </p:nvPr>
        </p:nvSpPr>
        <p:spPr>
          <a:xfrm>
            <a:off x="6501650" y="4433657"/>
            <a:ext cx="4853737" cy="1376965"/>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16" name="Picture Placeholder 11">
            <a:extLst>
              <a:ext uri="{FF2B5EF4-FFF2-40B4-BE49-F238E27FC236}">
                <a16:creationId xmlns:a16="http://schemas.microsoft.com/office/drawing/2014/main" id="{48D7F0F9-4118-4257-9D45-A5772C2110D7}"/>
              </a:ext>
            </a:extLst>
          </p:cNvPr>
          <p:cNvSpPr>
            <a:spLocks noGrp="1"/>
          </p:cNvSpPr>
          <p:nvPr>
            <p:ph type="pic" sz="quarter" idx="32"/>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410253252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1909F8-4C72-41AE-A265-A2B21B72E9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D14C406D-18BA-41D1-9AE4-5455C4F8FB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4" name="Date Placeholder 3">
            <a:extLst>
              <a:ext uri="{FF2B5EF4-FFF2-40B4-BE49-F238E27FC236}">
                <a16:creationId xmlns:a16="http://schemas.microsoft.com/office/drawing/2014/main" id="{C2C08778-B918-4CC2-ACB0-052809B793CD}"/>
              </a:ext>
            </a:extLst>
          </p:cNvPr>
          <p:cNvSpPr>
            <a:spLocks noGrp="1"/>
          </p:cNvSpPr>
          <p:nvPr>
            <p:ph type="dt" sz="half" idx="2"/>
          </p:nvPr>
        </p:nvSpPr>
        <p:spPr>
          <a:xfrm>
            <a:off x="10265399" y="5810623"/>
            <a:ext cx="1080000" cy="234000"/>
          </a:xfrm>
          <a:prstGeom prst="rect">
            <a:avLst/>
          </a:prstGeom>
        </p:spPr>
        <p:txBody>
          <a:bodyPr vert="horz" lIns="91440" tIns="0" rIns="0" bIns="0" rtlCol="0" anchor="b" anchorCtr="0"/>
          <a:lstStyle>
            <a:lvl1pPr algn="r">
              <a:defRPr sz="1000">
                <a:solidFill>
                  <a:schemeClr val="tx1">
                    <a:lumMod val="60000"/>
                    <a:lumOff val="40000"/>
                  </a:schemeClr>
                </a:solidFill>
              </a:defRPr>
            </a:lvl1pPr>
          </a:lstStyle>
          <a:p>
            <a:fld id="{3435D83B-8639-4535-9E2A-6F2776DA544B}" type="datetime1">
              <a:rPr lang="en-US" smtClean="0"/>
              <a:t>4/24/19</a:t>
            </a:fld>
            <a:endParaRPr lang="ru-RU" dirty="0"/>
          </a:p>
        </p:txBody>
      </p:sp>
      <p:sp>
        <p:nvSpPr>
          <p:cNvPr id="5" name="Footer Placeholder 4">
            <a:extLst>
              <a:ext uri="{FF2B5EF4-FFF2-40B4-BE49-F238E27FC236}">
                <a16:creationId xmlns:a16="http://schemas.microsoft.com/office/drawing/2014/main" id="{21498005-9236-461C-A055-9B9AB0DDFC31}"/>
              </a:ext>
            </a:extLst>
          </p:cNvPr>
          <p:cNvSpPr>
            <a:spLocks noGrp="1"/>
          </p:cNvSpPr>
          <p:nvPr>
            <p:ph type="ftr" sz="quarter" idx="3"/>
          </p:nvPr>
        </p:nvSpPr>
        <p:spPr>
          <a:xfrm>
            <a:off x="7230599" y="6057923"/>
            <a:ext cx="4114800" cy="234000"/>
          </a:xfrm>
          <a:prstGeom prst="rect">
            <a:avLst/>
          </a:prstGeom>
        </p:spPr>
        <p:txBody>
          <a:bodyPr vert="horz" lIns="91440" tIns="0" rIns="0" bIns="0" rtlCol="0" anchor="t" anchorCtr="0"/>
          <a:lstStyle>
            <a:lvl1pPr algn="r">
              <a:defRPr sz="1000">
                <a:solidFill>
                  <a:schemeClr val="tx1">
                    <a:lumMod val="60000"/>
                    <a:lumOff val="40000"/>
                  </a:schemeClr>
                </a:solidFill>
              </a:defRPr>
            </a:lvl1pPr>
          </a:lstStyle>
          <a:p>
            <a:r>
              <a:rPr lang="en-US" dirty="0"/>
              <a:t>ADD A FOOTER</a:t>
            </a:r>
            <a:endParaRPr lang="ru-RU" dirty="0"/>
          </a:p>
        </p:txBody>
      </p:sp>
      <p:sp>
        <p:nvSpPr>
          <p:cNvPr id="6" name="Slide Number Placeholder 5">
            <a:extLst>
              <a:ext uri="{FF2B5EF4-FFF2-40B4-BE49-F238E27FC236}">
                <a16:creationId xmlns:a16="http://schemas.microsoft.com/office/drawing/2014/main" id="{7320050C-14A2-4A8D-A783-08B8265C7B57}"/>
              </a:ext>
            </a:extLst>
          </p:cNvPr>
          <p:cNvSpPr>
            <a:spLocks noGrp="1"/>
          </p:cNvSpPr>
          <p:nvPr>
            <p:ph type="sldNum" sz="quarter" idx="4"/>
          </p:nvPr>
        </p:nvSpPr>
        <p:spPr>
          <a:xfrm>
            <a:off x="641478" y="6057923"/>
            <a:ext cx="394063" cy="234000"/>
          </a:xfrm>
          <a:prstGeom prst="rect">
            <a:avLst/>
          </a:prstGeom>
        </p:spPr>
        <p:txBody>
          <a:bodyPr vert="horz" lIns="90000" tIns="0" rIns="0" bIns="0" rtlCol="0" anchor="t" anchorCtr="0"/>
          <a:lstStyle>
            <a:lvl1pPr algn="ctr">
              <a:defRPr sz="1000">
                <a:solidFill>
                  <a:schemeClr val="tx2">
                    <a:lumMod val="60000"/>
                    <a:lumOff val="40000"/>
                  </a:schemeClr>
                </a:solidFill>
              </a:defRPr>
            </a:lvl1pPr>
          </a:lstStyle>
          <a:p>
            <a:fld id="{3CE5352E-9B9F-4EDC-8769-7FA3D3F814C7}" type="slidenum">
              <a:rPr lang="ru-RU" smtClean="0"/>
              <a:pPr/>
              <a:t>‹#›</a:t>
            </a:fld>
            <a:endParaRPr lang="ru-RU" dirty="0"/>
          </a:p>
        </p:txBody>
      </p:sp>
    </p:spTree>
    <p:extLst>
      <p:ext uri="{BB962C8B-B14F-4D97-AF65-F5344CB8AC3E}">
        <p14:creationId xmlns:p14="http://schemas.microsoft.com/office/powerpoint/2010/main" val="15653375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3" r:id="rId5"/>
    <p:sldLayoutId id="2147483669" r:id="rId6"/>
    <p:sldLayoutId id="2147483662" r:id="rId7"/>
    <p:sldLayoutId id="2147483667" r:id="rId8"/>
    <p:sldLayoutId id="2147483668" r:id="rId9"/>
    <p:sldLayoutId id="2147483654"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2" r:id="rId22"/>
    <p:sldLayoutId id="2147483683" r:id="rId23"/>
    <p:sldLayoutId id="2147483684" r:id="rId24"/>
    <p:sldLayoutId id="2147483687" r:id="rId25"/>
    <p:sldLayoutId id="2147483688" r:id="rId26"/>
    <p:sldLayoutId id="2147483696" r:id="rId27"/>
    <p:sldLayoutId id="2147483693" r:id="rId28"/>
    <p:sldLayoutId id="2147483692" r:id="rId29"/>
    <p:sldLayoutId id="2147483694" r:id="rId30"/>
    <p:sldLayoutId id="2147483686" r:id="rId31"/>
    <p:sldLayoutId id="2147483695" r:id="rId32"/>
    <p:sldLayoutId id="2147483690" r:id="rId33"/>
    <p:sldLayoutId id="2147483685" r:id="rId34"/>
  </p:sldLayoutIdLst>
  <p:hf hdr="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50" userDrawn="1">
          <p15:clr>
            <a:srgbClr val="F26B43"/>
          </p15:clr>
        </p15:guide>
        <p15:guide id="2" pos="7401" userDrawn="1">
          <p15:clr>
            <a:srgbClr val="F26B43"/>
          </p15:clr>
        </p15:guide>
        <p15:guide id="3" pos="279" userDrawn="1">
          <p15:clr>
            <a:srgbClr val="F26B43"/>
          </p15:clr>
        </p15:guide>
        <p15:guide id="4" pos="551" userDrawn="1">
          <p15:clr>
            <a:srgbClr val="F26B43"/>
          </p15:clr>
        </p15:guide>
        <p15:guide id="5" pos="7129" userDrawn="1">
          <p15:clr>
            <a:srgbClr val="F26B43"/>
          </p15:clr>
        </p15:guide>
        <p15:guide id="6" orient="horz" pos="4042" userDrawn="1">
          <p15:clr>
            <a:srgbClr val="F26B43"/>
          </p15:clr>
        </p15:guide>
        <p15:guide id="7" orient="horz" pos="377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s>
</file>

<file path=ppt/slides/_rels/slide11.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4.tiff"/><Relationship Id="rId5" Type="http://schemas.openxmlformats.org/officeDocument/2006/relationships/image" Target="../media/image23.tiff"/><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7.tiff"/><Relationship Id="rId5" Type="http://schemas.openxmlformats.org/officeDocument/2006/relationships/image" Target="../media/image26.tiff"/><Relationship Id="rId4" Type="http://schemas.openxmlformats.org/officeDocument/2006/relationships/image" Target="../media/image25.tiff"/></Relationships>
</file>

<file path=ppt/slides/_rels/slide13.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9.tiff"/></Relationships>
</file>

<file path=ppt/slides/_rels/slide14.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33.tiff"/><Relationship Id="rId5" Type="http://schemas.openxmlformats.org/officeDocument/2006/relationships/image" Target="../media/image32.tiff"/><Relationship Id="rId4" Type="http://schemas.openxmlformats.org/officeDocument/2006/relationships/image" Target="../media/image31.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www.loxone.com/enen/business-partners/property-developers/"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9.tiff"/><Relationship Id="rId13" Type="http://schemas.openxmlformats.org/officeDocument/2006/relationships/image" Target="../media/image14.tiff"/><Relationship Id="rId3" Type="http://schemas.openxmlformats.org/officeDocument/2006/relationships/image" Target="../media/image4.tiff"/><Relationship Id="rId7" Type="http://schemas.openxmlformats.org/officeDocument/2006/relationships/image" Target="../media/image8.tiff"/><Relationship Id="rId12" Type="http://schemas.openxmlformats.org/officeDocument/2006/relationships/image" Target="../media/image13.tiff"/><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7.tiff"/><Relationship Id="rId11" Type="http://schemas.openxmlformats.org/officeDocument/2006/relationships/image" Target="../media/image12.tiff"/><Relationship Id="rId5" Type="http://schemas.openxmlformats.org/officeDocument/2006/relationships/image" Target="../media/image6.tiff"/><Relationship Id="rId10" Type="http://schemas.openxmlformats.org/officeDocument/2006/relationships/image" Target="../media/image11.tiff"/><Relationship Id="rId4" Type="http://schemas.openxmlformats.org/officeDocument/2006/relationships/image" Target="../media/image5.tiff"/><Relationship Id="rId9" Type="http://schemas.openxmlformats.org/officeDocument/2006/relationships/image" Target="../media/image10.tiff"/></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B2BC59-134D-4AFC-B52F-67591CAB8762}"/>
              </a:ext>
            </a:extLst>
          </p:cNvPr>
          <p:cNvSpPr>
            <a:spLocks noGrp="1"/>
          </p:cNvSpPr>
          <p:nvPr>
            <p:ph type="ctrTitle"/>
          </p:nvPr>
        </p:nvSpPr>
        <p:spPr>
          <a:xfrm>
            <a:off x="510992" y="4560753"/>
            <a:ext cx="11298463" cy="1970043"/>
          </a:xfrm>
        </p:spPr>
        <p:txBody>
          <a:bodyPr>
            <a:normAutofit/>
          </a:bodyPr>
          <a:lstStyle/>
          <a:p>
            <a:r>
              <a:rPr lang="en-GB" dirty="0"/>
              <a:t>Meeting the expectations </a:t>
            </a:r>
            <a:br>
              <a:rPr lang="en-GB" dirty="0"/>
            </a:br>
            <a:r>
              <a:rPr lang="en-GB" dirty="0"/>
              <a:t>of home-buyers</a:t>
            </a:r>
          </a:p>
        </p:txBody>
      </p:sp>
      <p:pic>
        <p:nvPicPr>
          <p:cNvPr id="10" name="Picture 9">
            <a:extLst>
              <a:ext uri="{FF2B5EF4-FFF2-40B4-BE49-F238E27FC236}">
                <a16:creationId xmlns:a16="http://schemas.microsoft.com/office/drawing/2014/main" id="{B79D3E75-54A9-234E-8003-BBC326A94FCE}"/>
              </a:ext>
            </a:extLst>
          </p:cNvPr>
          <p:cNvPicPr>
            <a:picLocks noChangeAspect="1"/>
          </p:cNvPicPr>
          <p:nvPr/>
        </p:nvPicPr>
        <p:blipFill>
          <a:blip r:embed="rId3"/>
          <a:stretch>
            <a:fillRect/>
          </a:stretch>
        </p:blipFill>
        <p:spPr>
          <a:xfrm>
            <a:off x="1642813" y="698370"/>
            <a:ext cx="8886584" cy="3735198"/>
          </a:xfrm>
          <a:prstGeom prst="rect">
            <a:avLst/>
          </a:prstGeom>
        </p:spPr>
      </p:pic>
    </p:spTree>
    <p:extLst>
      <p:ext uri="{BB962C8B-B14F-4D97-AF65-F5344CB8AC3E}">
        <p14:creationId xmlns:p14="http://schemas.microsoft.com/office/powerpoint/2010/main" val="16702521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BD13D-5408-1F4A-9235-A3AA1D09B31D}"/>
              </a:ext>
            </a:extLst>
          </p:cNvPr>
          <p:cNvSpPr>
            <a:spLocks noGrp="1"/>
          </p:cNvSpPr>
          <p:nvPr>
            <p:ph type="title"/>
          </p:nvPr>
        </p:nvSpPr>
        <p:spPr>
          <a:xfrm>
            <a:off x="542659" y="239838"/>
            <a:ext cx="11274552" cy="1041316"/>
          </a:xfrm>
        </p:spPr>
        <p:txBody>
          <a:bodyPr>
            <a:normAutofit/>
          </a:bodyPr>
          <a:lstStyle/>
          <a:p>
            <a:r>
              <a:rPr lang="en-GB" dirty="0"/>
              <a:t>Water, heating and air-conditioning use the most energy</a:t>
            </a:r>
          </a:p>
        </p:txBody>
      </p:sp>
      <p:sp>
        <p:nvSpPr>
          <p:cNvPr id="10" name="Title 1">
            <a:extLst>
              <a:ext uri="{FF2B5EF4-FFF2-40B4-BE49-F238E27FC236}">
                <a16:creationId xmlns:a16="http://schemas.microsoft.com/office/drawing/2014/main" id="{AA930D23-0124-E044-AD21-7F5279A711A2}"/>
              </a:ext>
            </a:extLst>
          </p:cNvPr>
          <p:cNvSpPr txBox="1">
            <a:spLocks/>
          </p:cNvSpPr>
          <p:nvPr/>
        </p:nvSpPr>
        <p:spPr>
          <a:xfrm>
            <a:off x="1295459" y="5425378"/>
            <a:ext cx="2205798" cy="1229621"/>
          </a:xfrm>
          <a:prstGeom prst="rect">
            <a:avLst/>
          </a:prstGeom>
        </p:spPr>
        <p:txBody>
          <a:bodyPr vert="horz" lIns="36000" tIns="0" rIns="0" bIns="0" rtlCol="0" anchor="b">
            <a:normAutofit fontScale="92500" lnSpcReduction="10000"/>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GB" sz="2600" b="0" dirty="0"/>
              <a:t>Water &amp;  heat </a:t>
            </a:r>
            <a:r>
              <a:rPr lang="en-GB" sz="2600" b="0" dirty="0">
                <a:solidFill>
                  <a:schemeClr val="tx2"/>
                </a:solidFill>
              </a:rPr>
              <a:t>9,759 kW/Hr</a:t>
            </a:r>
          </a:p>
          <a:p>
            <a:endParaRPr lang="en-GB" sz="2400" b="0" dirty="0"/>
          </a:p>
          <a:p>
            <a:r>
              <a:rPr lang="en-GB" sz="2400" b="0" dirty="0"/>
              <a:t> </a:t>
            </a:r>
          </a:p>
        </p:txBody>
      </p:sp>
      <p:pic>
        <p:nvPicPr>
          <p:cNvPr id="14" name="Picture 13">
            <a:extLst>
              <a:ext uri="{FF2B5EF4-FFF2-40B4-BE49-F238E27FC236}">
                <a16:creationId xmlns:a16="http://schemas.microsoft.com/office/drawing/2014/main" id="{BCE5F915-265C-DD40-A26F-5620A3E221A9}"/>
              </a:ext>
            </a:extLst>
          </p:cNvPr>
          <p:cNvPicPr>
            <a:picLocks noChangeAspect="1"/>
          </p:cNvPicPr>
          <p:nvPr/>
        </p:nvPicPr>
        <p:blipFill>
          <a:blip r:embed="rId3">
            <a:duotone>
              <a:schemeClr val="accent1">
                <a:shade val="45000"/>
                <a:satMod val="135000"/>
              </a:schemeClr>
              <a:prstClr val="white"/>
            </a:duotone>
          </a:blip>
          <a:stretch>
            <a:fillRect/>
          </a:stretch>
        </p:blipFill>
        <p:spPr>
          <a:xfrm>
            <a:off x="4734826" y="4154808"/>
            <a:ext cx="1046810" cy="1046810"/>
          </a:xfrm>
          <a:prstGeom prst="rect">
            <a:avLst/>
          </a:prstGeom>
        </p:spPr>
      </p:pic>
      <p:pic>
        <p:nvPicPr>
          <p:cNvPr id="15" name="Picture 14">
            <a:extLst>
              <a:ext uri="{FF2B5EF4-FFF2-40B4-BE49-F238E27FC236}">
                <a16:creationId xmlns:a16="http://schemas.microsoft.com/office/drawing/2014/main" id="{5E4F65D4-7226-7446-A4A9-D94A4CAC7247}"/>
              </a:ext>
            </a:extLst>
          </p:cNvPr>
          <p:cNvPicPr>
            <a:picLocks noChangeAspect="1"/>
          </p:cNvPicPr>
          <p:nvPr/>
        </p:nvPicPr>
        <p:blipFill>
          <a:blip r:embed="rId4">
            <a:duotone>
              <a:schemeClr val="accent1">
                <a:shade val="45000"/>
                <a:satMod val="135000"/>
              </a:schemeClr>
              <a:prstClr val="white"/>
            </a:duotone>
          </a:blip>
          <a:stretch>
            <a:fillRect/>
          </a:stretch>
        </p:blipFill>
        <p:spPr>
          <a:xfrm>
            <a:off x="6698492" y="3989656"/>
            <a:ext cx="1435722" cy="1435722"/>
          </a:xfrm>
          <a:prstGeom prst="rect">
            <a:avLst/>
          </a:prstGeom>
        </p:spPr>
      </p:pic>
      <p:pic>
        <p:nvPicPr>
          <p:cNvPr id="16" name="Picture 15">
            <a:extLst>
              <a:ext uri="{FF2B5EF4-FFF2-40B4-BE49-F238E27FC236}">
                <a16:creationId xmlns:a16="http://schemas.microsoft.com/office/drawing/2014/main" id="{EE584D50-7F41-FA4E-8E2F-C798C766A08C}"/>
              </a:ext>
            </a:extLst>
          </p:cNvPr>
          <p:cNvPicPr>
            <a:picLocks noChangeAspect="1"/>
          </p:cNvPicPr>
          <p:nvPr/>
        </p:nvPicPr>
        <p:blipFill rotWithShape="1">
          <a:blip r:embed="rId5">
            <a:duotone>
              <a:schemeClr val="accent1">
                <a:shade val="45000"/>
                <a:satMod val="135000"/>
              </a:schemeClr>
              <a:prstClr val="white"/>
            </a:duotone>
          </a:blip>
          <a:srcRect l="15792" r="13424"/>
          <a:stretch/>
        </p:blipFill>
        <p:spPr>
          <a:xfrm>
            <a:off x="8882831" y="3890311"/>
            <a:ext cx="1758584" cy="1505066"/>
          </a:xfrm>
          <a:prstGeom prst="rect">
            <a:avLst/>
          </a:prstGeom>
        </p:spPr>
      </p:pic>
      <p:pic>
        <p:nvPicPr>
          <p:cNvPr id="18" name="Picture 17">
            <a:extLst>
              <a:ext uri="{FF2B5EF4-FFF2-40B4-BE49-F238E27FC236}">
                <a16:creationId xmlns:a16="http://schemas.microsoft.com/office/drawing/2014/main" id="{CF1F964E-00E8-2C45-81ED-945D17925E8D}"/>
              </a:ext>
            </a:extLst>
          </p:cNvPr>
          <p:cNvPicPr>
            <a:picLocks noChangeAspect="1"/>
          </p:cNvPicPr>
          <p:nvPr/>
        </p:nvPicPr>
        <p:blipFill>
          <a:blip r:embed="rId6">
            <a:duotone>
              <a:schemeClr val="accent1">
                <a:shade val="45000"/>
                <a:satMod val="135000"/>
              </a:schemeClr>
              <a:prstClr val="white"/>
            </a:duotone>
          </a:blip>
          <a:stretch>
            <a:fillRect/>
          </a:stretch>
        </p:blipFill>
        <p:spPr>
          <a:xfrm>
            <a:off x="269301" y="1292777"/>
            <a:ext cx="3985195" cy="3985195"/>
          </a:xfrm>
          <a:prstGeom prst="rect">
            <a:avLst/>
          </a:prstGeom>
        </p:spPr>
      </p:pic>
      <p:sp>
        <p:nvSpPr>
          <p:cNvPr id="20" name="Title 1">
            <a:extLst>
              <a:ext uri="{FF2B5EF4-FFF2-40B4-BE49-F238E27FC236}">
                <a16:creationId xmlns:a16="http://schemas.microsoft.com/office/drawing/2014/main" id="{7B7DD0D5-31DA-2741-9DF6-0673CBA5C5C7}"/>
              </a:ext>
            </a:extLst>
          </p:cNvPr>
          <p:cNvSpPr txBox="1">
            <a:spLocks/>
          </p:cNvSpPr>
          <p:nvPr/>
        </p:nvSpPr>
        <p:spPr>
          <a:xfrm>
            <a:off x="4441842" y="5395377"/>
            <a:ext cx="1939797" cy="1082088"/>
          </a:xfrm>
          <a:prstGeom prst="rect">
            <a:avLst/>
          </a:prstGeom>
        </p:spPr>
        <p:txBody>
          <a:bodyPr vert="horz" lIns="36000" tIns="0" rIns="0" bIns="0" rtlCol="0" anchor="b">
            <a:normAutofit fontScale="62500" lnSpcReduction="20000"/>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GB" sz="3800" b="0" dirty="0"/>
              <a:t>Laundry room </a:t>
            </a:r>
            <a:r>
              <a:rPr lang="en-GB" sz="3800" b="0" dirty="0">
                <a:solidFill>
                  <a:schemeClr val="tx2"/>
                </a:solidFill>
              </a:rPr>
              <a:t>2,108 kW/Hr</a:t>
            </a:r>
          </a:p>
          <a:p>
            <a:endParaRPr lang="en-GB" sz="2400" b="0" dirty="0">
              <a:solidFill>
                <a:schemeClr val="tx2"/>
              </a:solidFill>
            </a:endParaRPr>
          </a:p>
          <a:p>
            <a:endParaRPr lang="en-GB" sz="2400" b="0" dirty="0"/>
          </a:p>
          <a:p>
            <a:r>
              <a:rPr lang="en-GB" sz="2400" b="0" dirty="0"/>
              <a:t> </a:t>
            </a:r>
          </a:p>
        </p:txBody>
      </p:sp>
      <p:sp>
        <p:nvSpPr>
          <p:cNvPr id="21" name="Title 1">
            <a:extLst>
              <a:ext uri="{FF2B5EF4-FFF2-40B4-BE49-F238E27FC236}">
                <a16:creationId xmlns:a16="http://schemas.microsoft.com/office/drawing/2014/main" id="{77C7ADC3-9278-754D-939D-2BDC8B045165}"/>
              </a:ext>
            </a:extLst>
          </p:cNvPr>
          <p:cNvSpPr txBox="1">
            <a:spLocks/>
          </p:cNvSpPr>
          <p:nvPr/>
        </p:nvSpPr>
        <p:spPr>
          <a:xfrm>
            <a:off x="6698492" y="5455379"/>
            <a:ext cx="2211741" cy="596612"/>
          </a:xfrm>
          <a:prstGeom prst="rect">
            <a:avLst/>
          </a:prstGeom>
        </p:spPr>
        <p:txBody>
          <a:bodyPr vert="horz" lIns="36000" tIns="0" rIns="0" bIns="0" rtlCol="0" anchor="b">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GB" sz="2400" b="0" dirty="0"/>
          </a:p>
          <a:p>
            <a:r>
              <a:rPr lang="en-GB" sz="2400" b="0" dirty="0"/>
              <a:t>Kitchen</a:t>
            </a:r>
          </a:p>
          <a:p>
            <a:r>
              <a:rPr lang="en-GB" sz="2400" b="0" dirty="0">
                <a:solidFill>
                  <a:schemeClr val="tx2"/>
                </a:solidFill>
              </a:rPr>
              <a:t>1,820 kW/Hr</a:t>
            </a:r>
          </a:p>
        </p:txBody>
      </p:sp>
      <p:sp>
        <p:nvSpPr>
          <p:cNvPr id="22" name="Title 1">
            <a:extLst>
              <a:ext uri="{FF2B5EF4-FFF2-40B4-BE49-F238E27FC236}">
                <a16:creationId xmlns:a16="http://schemas.microsoft.com/office/drawing/2014/main" id="{D4B19B55-D550-0D4F-B820-2C968D6682C2}"/>
              </a:ext>
            </a:extLst>
          </p:cNvPr>
          <p:cNvSpPr txBox="1">
            <a:spLocks/>
          </p:cNvSpPr>
          <p:nvPr/>
        </p:nvSpPr>
        <p:spPr>
          <a:xfrm>
            <a:off x="8979166" y="5267917"/>
            <a:ext cx="2200724" cy="784074"/>
          </a:xfrm>
          <a:prstGeom prst="rect">
            <a:avLst/>
          </a:prstGeom>
        </p:spPr>
        <p:txBody>
          <a:bodyPr vert="horz" lIns="36000" tIns="0" rIns="0" bIns="0" rtlCol="0" anchor="b">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GB" sz="2400" b="0" dirty="0"/>
              <a:t>Rest of the house</a:t>
            </a:r>
          </a:p>
          <a:p>
            <a:r>
              <a:rPr lang="en-GB" sz="2400" b="0" dirty="0">
                <a:solidFill>
                  <a:schemeClr val="tx2"/>
                </a:solidFill>
              </a:rPr>
              <a:t>1,4811 kW/Hr</a:t>
            </a:r>
          </a:p>
        </p:txBody>
      </p:sp>
    </p:spTree>
    <p:extLst>
      <p:ext uri="{BB962C8B-B14F-4D97-AF65-F5344CB8AC3E}">
        <p14:creationId xmlns:p14="http://schemas.microsoft.com/office/powerpoint/2010/main" val="310554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0" grpId="0"/>
      <p:bldP spid="21"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090B5F2-28DB-BF4C-80FD-053C901BAB88}"/>
              </a:ext>
            </a:extLst>
          </p:cNvPr>
          <p:cNvSpPr>
            <a:spLocks noGrp="1"/>
          </p:cNvSpPr>
          <p:nvPr>
            <p:ph type="sldNum" sz="quarter" idx="12"/>
          </p:nvPr>
        </p:nvSpPr>
        <p:spPr/>
        <p:txBody>
          <a:bodyPr/>
          <a:lstStyle/>
          <a:p>
            <a:fld id="{3CE5352E-9B9F-4EDC-8769-7FA3D3F814C7}" type="slidenum">
              <a:rPr lang="ru-RU" smtClean="0"/>
              <a:t>11</a:t>
            </a:fld>
            <a:endParaRPr lang="ru-RU" dirty="0"/>
          </a:p>
        </p:txBody>
      </p:sp>
      <p:pic>
        <p:nvPicPr>
          <p:cNvPr id="5" name="Picture 4">
            <a:extLst>
              <a:ext uri="{FF2B5EF4-FFF2-40B4-BE49-F238E27FC236}">
                <a16:creationId xmlns:a16="http://schemas.microsoft.com/office/drawing/2014/main" id="{7D12C0E3-2C2A-B244-8B6C-7199195A7666}"/>
              </a:ext>
            </a:extLst>
          </p:cNvPr>
          <p:cNvPicPr>
            <a:picLocks noChangeAspect="1"/>
          </p:cNvPicPr>
          <p:nvPr/>
        </p:nvPicPr>
        <p:blipFill>
          <a:blip r:embed="rId3"/>
          <a:stretch>
            <a:fillRect/>
          </a:stretch>
        </p:blipFill>
        <p:spPr>
          <a:xfrm>
            <a:off x="838509" y="37977"/>
            <a:ext cx="10942862" cy="6820023"/>
          </a:xfrm>
          <a:prstGeom prst="rect">
            <a:avLst/>
          </a:prstGeom>
          <a:solidFill>
            <a:schemeClr val="bg1"/>
          </a:solidFill>
        </p:spPr>
      </p:pic>
      <p:sp>
        <p:nvSpPr>
          <p:cNvPr id="17" name="Rounded Rectangle 16">
            <a:extLst>
              <a:ext uri="{FF2B5EF4-FFF2-40B4-BE49-F238E27FC236}">
                <a16:creationId xmlns:a16="http://schemas.microsoft.com/office/drawing/2014/main" id="{50E29B0D-EDA1-7A46-A2E6-F395479AA42E}"/>
              </a:ext>
            </a:extLst>
          </p:cNvPr>
          <p:cNvSpPr/>
          <p:nvPr/>
        </p:nvSpPr>
        <p:spPr>
          <a:xfrm>
            <a:off x="8604269" y="926490"/>
            <a:ext cx="1721349" cy="528638"/>
          </a:xfrm>
          <a:prstGeom prst="roundRect">
            <a:avLst/>
          </a:prstGeom>
          <a:solidFill>
            <a:srgbClr val="CD90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Rest of house</a:t>
            </a:r>
          </a:p>
        </p:txBody>
      </p:sp>
      <p:sp>
        <p:nvSpPr>
          <p:cNvPr id="18" name="Rounded Rectangle 17">
            <a:extLst>
              <a:ext uri="{FF2B5EF4-FFF2-40B4-BE49-F238E27FC236}">
                <a16:creationId xmlns:a16="http://schemas.microsoft.com/office/drawing/2014/main" id="{0FDD1A88-486E-9140-930F-74BD410D8C53}"/>
              </a:ext>
            </a:extLst>
          </p:cNvPr>
          <p:cNvSpPr/>
          <p:nvPr/>
        </p:nvSpPr>
        <p:spPr>
          <a:xfrm>
            <a:off x="5124033" y="926489"/>
            <a:ext cx="1636440" cy="511444"/>
          </a:xfrm>
          <a:prstGeom prst="roundRect">
            <a:avLst/>
          </a:prstGeom>
          <a:solidFill>
            <a:srgbClr val="6BC7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Laundry room</a:t>
            </a:r>
          </a:p>
        </p:txBody>
      </p:sp>
      <p:sp>
        <p:nvSpPr>
          <p:cNvPr id="20" name="Rounded Rectangle 19">
            <a:extLst>
              <a:ext uri="{FF2B5EF4-FFF2-40B4-BE49-F238E27FC236}">
                <a16:creationId xmlns:a16="http://schemas.microsoft.com/office/drawing/2014/main" id="{F4F14160-1036-6347-BC42-40A747DC9C01}"/>
              </a:ext>
            </a:extLst>
          </p:cNvPr>
          <p:cNvSpPr/>
          <p:nvPr/>
        </p:nvSpPr>
        <p:spPr>
          <a:xfrm>
            <a:off x="3731973" y="926489"/>
            <a:ext cx="1301315" cy="511444"/>
          </a:xfrm>
          <a:prstGeom prst="roundRect">
            <a:avLst/>
          </a:prstGeom>
          <a:solidFill>
            <a:srgbClr val="91B7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Kitchen</a:t>
            </a:r>
          </a:p>
        </p:txBody>
      </p:sp>
      <p:sp>
        <p:nvSpPr>
          <p:cNvPr id="21" name="Rounded Rectangle 20">
            <a:extLst>
              <a:ext uri="{FF2B5EF4-FFF2-40B4-BE49-F238E27FC236}">
                <a16:creationId xmlns:a16="http://schemas.microsoft.com/office/drawing/2014/main" id="{D2EDDEF1-1C09-BB40-9834-735FA5EB4413}"/>
              </a:ext>
            </a:extLst>
          </p:cNvPr>
          <p:cNvSpPr/>
          <p:nvPr/>
        </p:nvSpPr>
        <p:spPr>
          <a:xfrm>
            <a:off x="2293874" y="926488"/>
            <a:ext cx="1341518" cy="489707"/>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Overview</a:t>
            </a:r>
          </a:p>
        </p:txBody>
      </p:sp>
      <p:sp>
        <p:nvSpPr>
          <p:cNvPr id="22" name="TextBox 21">
            <a:extLst>
              <a:ext uri="{FF2B5EF4-FFF2-40B4-BE49-F238E27FC236}">
                <a16:creationId xmlns:a16="http://schemas.microsoft.com/office/drawing/2014/main" id="{42BA6D30-B0A3-5B49-9ABA-E220CC603536}"/>
              </a:ext>
            </a:extLst>
          </p:cNvPr>
          <p:cNvSpPr txBox="1"/>
          <p:nvPr/>
        </p:nvSpPr>
        <p:spPr>
          <a:xfrm>
            <a:off x="2570262" y="1807738"/>
            <a:ext cx="2503265" cy="584775"/>
          </a:xfrm>
          <a:prstGeom prst="rect">
            <a:avLst/>
          </a:prstGeom>
          <a:noFill/>
        </p:spPr>
        <p:txBody>
          <a:bodyPr wrap="square" rtlCol="0">
            <a:spAutoFit/>
          </a:bodyPr>
          <a:lstStyle/>
          <a:p>
            <a:r>
              <a:rPr lang="en-US" sz="3200" b="1" dirty="0">
                <a:solidFill>
                  <a:srgbClr val="000000"/>
                </a:solidFill>
              </a:rPr>
              <a:t>Today</a:t>
            </a:r>
          </a:p>
        </p:txBody>
      </p:sp>
      <p:sp>
        <p:nvSpPr>
          <p:cNvPr id="11" name="TextBox 10">
            <a:extLst>
              <a:ext uri="{FF2B5EF4-FFF2-40B4-BE49-F238E27FC236}">
                <a16:creationId xmlns:a16="http://schemas.microsoft.com/office/drawing/2014/main" id="{E94B7F7B-8C7D-F44D-BE46-EA3EA455FCEA}"/>
              </a:ext>
            </a:extLst>
          </p:cNvPr>
          <p:cNvSpPr txBox="1"/>
          <p:nvPr/>
        </p:nvSpPr>
        <p:spPr>
          <a:xfrm>
            <a:off x="6714189" y="1613483"/>
            <a:ext cx="2503265" cy="461665"/>
          </a:xfrm>
          <a:prstGeom prst="rect">
            <a:avLst/>
          </a:prstGeom>
          <a:noFill/>
        </p:spPr>
        <p:txBody>
          <a:bodyPr wrap="square" rtlCol="0">
            <a:spAutoFit/>
          </a:bodyPr>
          <a:lstStyle/>
          <a:p>
            <a:r>
              <a:rPr lang="en-US" sz="2400" b="1" dirty="0">
                <a:solidFill>
                  <a:srgbClr val="000000"/>
                </a:solidFill>
              </a:rPr>
              <a:t>1-14 Sept</a:t>
            </a:r>
          </a:p>
        </p:txBody>
      </p:sp>
      <p:sp>
        <p:nvSpPr>
          <p:cNvPr id="3" name="TextBox 2">
            <a:extLst>
              <a:ext uri="{FF2B5EF4-FFF2-40B4-BE49-F238E27FC236}">
                <a16:creationId xmlns:a16="http://schemas.microsoft.com/office/drawing/2014/main" id="{F4814B93-3FBB-4044-B156-F00461ED8406}"/>
              </a:ext>
            </a:extLst>
          </p:cNvPr>
          <p:cNvSpPr txBox="1"/>
          <p:nvPr/>
        </p:nvSpPr>
        <p:spPr>
          <a:xfrm>
            <a:off x="3115755" y="4924935"/>
            <a:ext cx="2191975" cy="707886"/>
          </a:xfrm>
          <a:prstGeom prst="rect">
            <a:avLst/>
          </a:prstGeom>
          <a:noFill/>
        </p:spPr>
        <p:txBody>
          <a:bodyPr wrap="square" rtlCol="0">
            <a:spAutoFit/>
          </a:bodyPr>
          <a:lstStyle/>
          <a:p>
            <a:r>
              <a:rPr lang="en-GB" sz="4000" b="1" dirty="0">
                <a:solidFill>
                  <a:srgbClr val="FF0000"/>
                </a:solidFill>
              </a:rPr>
              <a:t>3.68</a:t>
            </a:r>
            <a:r>
              <a:rPr lang="en-US" sz="4000" b="1" dirty="0">
                <a:solidFill>
                  <a:srgbClr val="FF0000"/>
                </a:solidFill>
              </a:rPr>
              <a:t>€</a:t>
            </a:r>
          </a:p>
        </p:txBody>
      </p:sp>
      <p:sp>
        <p:nvSpPr>
          <p:cNvPr id="24" name="TextBox 23">
            <a:extLst>
              <a:ext uri="{FF2B5EF4-FFF2-40B4-BE49-F238E27FC236}">
                <a16:creationId xmlns:a16="http://schemas.microsoft.com/office/drawing/2014/main" id="{66B4706F-D17B-1B47-9779-3D325F0D5413}"/>
              </a:ext>
            </a:extLst>
          </p:cNvPr>
          <p:cNvSpPr txBox="1"/>
          <p:nvPr/>
        </p:nvSpPr>
        <p:spPr>
          <a:xfrm>
            <a:off x="6687929" y="3698119"/>
            <a:ext cx="2908102" cy="461665"/>
          </a:xfrm>
          <a:prstGeom prst="rect">
            <a:avLst/>
          </a:prstGeom>
          <a:noFill/>
        </p:spPr>
        <p:txBody>
          <a:bodyPr wrap="square" rtlCol="0">
            <a:spAutoFit/>
          </a:bodyPr>
          <a:lstStyle/>
          <a:p>
            <a:r>
              <a:rPr lang="en-US" sz="2400" b="1" dirty="0">
                <a:solidFill>
                  <a:srgbClr val="000000"/>
                </a:solidFill>
              </a:rPr>
              <a:t>Jan-Aug</a:t>
            </a:r>
          </a:p>
        </p:txBody>
      </p:sp>
      <p:sp>
        <p:nvSpPr>
          <p:cNvPr id="9" name="TextBox 8">
            <a:extLst>
              <a:ext uri="{FF2B5EF4-FFF2-40B4-BE49-F238E27FC236}">
                <a16:creationId xmlns:a16="http://schemas.microsoft.com/office/drawing/2014/main" id="{FD782FBC-2B75-6A4E-B487-C805C3DFB72F}"/>
              </a:ext>
            </a:extLst>
          </p:cNvPr>
          <p:cNvSpPr txBox="1"/>
          <p:nvPr/>
        </p:nvSpPr>
        <p:spPr>
          <a:xfrm>
            <a:off x="9028075" y="2115507"/>
            <a:ext cx="1558255" cy="461665"/>
          </a:xfrm>
          <a:prstGeom prst="rect">
            <a:avLst/>
          </a:prstGeom>
          <a:noFill/>
        </p:spPr>
        <p:txBody>
          <a:bodyPr wrap="square" rtlCol="0">
            <a:spAutoFit/>
          </a:bodyPr>
          <a:lstStyle/>
          <a:p>
            <a:r>
              <a:rPr lang="en-GB" sz="2400" b="1" dirty="0">
                <a:solidFill>
                  <a:srgbClr val="000000"/>
                </a:solidFill>
              </a:rPr>
              <a:t>47.29</a:t>
            </a:r>
            <a:r>
              <a:rPr lang="en-US" sz="2400" b="1" dirty="0">
                <a:solidFill>
                  <a:srgbClr val="000000"/>
                </a:solidFill>
              </a:rPr>
              <a:t>€</a:t>
            </a:r>
          </a:p>
        </p:txBody>
      </p:sp>
      <p:sp>
        <p:nvSpPr>
          <p:cNvPr id="12" name="TextBox 11">
            <a:extLst>
              <a:ext uri="{FF2B5EF4-FFF2-40B4-BE49-F238E27FC236}">
                <a16:creationId xmlns:a16="http://schemas.microsoft.com/office/drawing/2014/main" id="{4781BE58-776B-AE47-AAB2-7A07D00C6671}"/>
              </a:ext>
            </a:extLst>
          </p:cNvPr>
          <p:cNvSpPr txBox="1"/>
          <p:nvPr/>
        </p:nvSpPr>
        <p:spPr>
          <a:xfrm>
            <a:off x="8896278" y="4083189"/>
            <a:ext cx="1628110" cy="738664"/>
          </a:xfrm>
          <a:prstGeom prst="rect">
            <a:avLst/>
          </a:prstGeom>
          <a:noFill/>
        </p:spPr>
        <p:txBody>
          <a:bodyPr wrap="square" rtlCol="0">
            <a:spAutoFit/>
          </a:bodyPr>
          <a:lstStyle/>
          <a:p>
            <a:r>
              <a:rPr lang="en-GB" sz="2400" b="1" dirty="0">
                <a:solidFill>
                  <a:srgbClr val="000000"/>
                </a:solidFill>
              </a:rPr>
              <a:t>892.54</a:t>
            </a:r>
            <a:r>
              <a:rPr lang="en-US" sz="2400" b="1" dirty="0">
                <a:solidFill>
                  <a:srgbClr val="000000"/>
                </a:solidFill>
              </a:rPr>
              <a:t>€</a:t>
            </a:r>
          </a:p>
          <a:p>
            <a:endParaRPr lang="en-US" dirty="0"/>
          </a:p>
        </p:txBody>
      </p:sp>
      <p:sp>
        <p:nvSpPr>
          <p:cNvPr id="13" name="Up Arrow 12">
            <a:extLst>
              <a:ext uri="{FF2B5EF4-FFF2-40B4-BE49-F238E27FC236}">
                <a16:creationId xmlns:a16="http://schemas.microsoft.com/office/drawing/2014/main" id="{19A8BCE8-391F-E34F-9E14-75667983BA02}"/>
              </a:ext>
            </a:extLst>
          </p:cNvPr>
          <p:cNvSpPr/>
          <p:nvPr/>
        </p:nvSpPr>
        <p:spPr>
          <a:xfrm>
            <a:off x="3877673" y="1783834"/>
            <a:ext cx="428064" cy="507308"/>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6" name="Up Arrow 25">
            <a:extLst>
              <a:ext uri="{FF2B5EF4-FFF2-40B4-BE49-F238E27FC236}">
                <a16:creationId xmlns:a16="http://schemas.microsoft.com/office/drawing/2014/main" id="{FD2DDBA4-A3A9-AF4C-821E-271A12857B92}"/>
              </a:ext>
            </a:extLst>
          </p:cNvPr>
          <p:cNvSpPr/>
          <p:nvPr/>
        </p:nvSpPr>
        <p:spPr>
          <a:xfrm>
            <a:off x="9267863" y="2547221"/>
            <a:ext cx="435562" cy="533599"/>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7" name="Down Arrow 26">
            <a:extLst>
              <a:ext uri="{FF2B5EF4-FFF2-40B4-BE49-F238E27FC236}">
                <a16:creationId xmlns:a16="http://schemas.microsoft.com/office/drawing/2014/main" id="{FDE5E1F1-ECA8-4241-B5FA-869D38C1F59A}"/>
              </a:ext>
            </a:extLst>
          </p:cNvPr>
          <p:cNvSpPr/>
          <p:nvPr/>
        </p:nvSpPr>
        <p:spPr>
          <a:xfrm>
            <a:off x="9245842" y="4544854"/>
            <a:ext cx="435562" cy="524707"/>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08496F6-4B9F-5A4F-9266-F75BBB968888}"/>
              </a:ext>
            </a:extLst>
          </p:cNvPr>
          <p:cNvPicPr>
            <a:picLocks noChangeAspect="1"/>
          </p:cNvPicPr>
          <p:nvPr/>
        </p:nvPicPr>
        <p:blipFill rotWithShape="1">
          <a:blip r:embed="rId4"/>
          <a:srcRect l="13330" r="8550" b="7048"/>
          <a:stretch/>
        </p:blipFill>
        <p:spPr>
          <a:xfrm>
            <a:off x="2561628" y="2366516"/>
            <a:ext cx="3624233" cy="2659831"/>
          </a:xfrm>
          <a:prstGeom prst="rect">
            <a:avLst/>
          </a:prstGeom>
        </p:spPr>
      </p:pic>
      <p:sp>
        <p:nvSpPr>
          <p:cNvPr id="31" name="Rounded Rectangle 30">
            <a:extLst>
              <a:ext uri="{FF2B5EF4-FFF2-40B4-BE49-F238E27FC236}">
                <a16:creationId xmlns:a16="http://schemas.microsoft.com/office/drawing/2014/main" id="{B372A3EA-4E70-E140-A8CF-E10BCA7CC255}"/>
              </a:ext>
            </a:extLst>
          </p:cNvPr>
          <p:cNvSpPr/>
          <p:nvPr/>
        </p:nvSpPr>
        <p:spPr>
          <a:xfrm>
            <a:off x="6851218" y="943683"/>
            <a:ext cx="1656470" cy="511444"/>
          </a:xfrm>
          <a:prstGeom prst="roundRect">
            <a:avLst/>
          </a:prstGeom>
          <a:solidFill>
            <a:srgbClr val="F074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Water/Heating</a:t>
            </a:r>
          </a:p>
        </p:txBody>
      </p:sp>
      <p:sp>
        <p:nvSpPr>
          <p:cNvPr id="32" name="TextBox 31">
            <a:extLst>
              <a:ext uri="{FF2B5EF4-FFF2-40B4-BE49-F238E27FC236}">
                <a16:creationId xmlns:a16="http://schemas.microsoft.com/office/drawing/2014/main" id="{0A85E7C9-7159-D242-A6A7-CC5073A1CC2C}"/>
              </a:ext>
            </a:extLst>
          </p:cNvPr>
          <p:cNvSpPr txBox="1"/>
          <p:nvPr/>
        </p:nvSpPr>
        <p:spPr>
          <a:xfrm>
            <a:off x="4191401" y="1954195"/>
            <a:ext cx="1079157" cy="400110"/>
          </a:xfrm>
          <a:prstGeom prst="rect">
            <a:avLst/>
          </a:prstGeom>
          <a:noFill/>
        </p:spPr>
        <p:txBody>
          <a:bodyPr wrap="square" rtlCol="0">
            <a:spAutoFit/>
          </a:bodyPr>
          <a:lstStyle/>
          <a:p>
            <a:r>
              <a:rPr lang="en-US" sz="1000" dirty="0">
                <a:solidFill>
                  <a:srgbClr val="000000"/>
                </a:solidFill>
              </a:rPr>
              <a:t>Compared </a:t>
            </a:r>
            <a:br>
              <a:rPr lang="en-US" sz="1000" dirty="0">
                <a:solidFill>
                  <a:srgbClr val="000000"/>
                </a:solidFill>
              </a:rPr>
            </a:br>
            <a:r>
              <a:rPr lang="en-US" sz="1000" dirty="0">
                <a:solidFill>
                  <a:srgbClr val="000000"/>
                </a:solidFill>
              </a:rPr>
              <a:t>to yesterday</a:t>
            </a:r>
          </a:p>
        </p:txBody>
      </p:sp>
      <p:sp>
        <p:nvSpPr>
          <p:cNvPr id="33" name="TextBox 32">
            <a:extLst>
              <a:ext uri="{FF2B5EF4-FFF2-40B4-BE49-F238E27FC236}">
                <a16:creationId xmlns:a16="http://schemas.microsoft.com/office/drawing/2014/main" id="{C6FF4886-2222-584D-AC32-33F0B9B515D6}"/>
              </a:ext>
            </a:extLst>
          </p:cNvPr>
          <p:cNvSpPr txBox="1"/>
          <p:nvPr/>
        </p:nvSpPr>
        <p:spPr>
          <a:xfrm>
            <a:off x="9540501" y="2753220"/>
            <a:ext cx="1079157" cy="400110"/>
          </a:xfrm>
          <a:prstGeom prst="rect">
            <a:avLst/>
          </a:prstGeom>
          <a:noFill/>
        </p:spPr>
        <p:txBody>
          <a:bodyPr wrap="square" rtlCol="0">
            <a:spAutoFit/>
          </a:bodyPr>
          <a:lstStyle/>
          <a:p>
            <a:r>
              <a:rPr lang="en-US" sz="1000" dirty="0">
                <a:solidFill>
                  <a:srgbClr val="000000"/>
                </a:solidFill>
              </a:rPr>
              <a:t>Compared </a:t>
            </a:r>
            <a:br>
              <a:rPr lang="en-US" sz="1000" dirty="0">
                <a:solidFill>
                  <a:srgbClr val="000000"/>
                </a:solidFill>
              </a:rPr>
            </a:br>
            <a:r>
              <a:rPr lang="en-US" sz="1000" dirty="0">
                <a:solidFill>
                  <a:srgbClr val="000000"/>
                </a:solidFill>
              </a:rPr>
              <a:t>to last month</a:t>
            </a:r>
          </a:p>
        </p:txBody>
      </p:sp>
      <p:sp>
        <p:nvSpPr>
          <p:cNvPr id="34" name="TextBox 33">
            <a:extLst>
              <a:ext uri="{FF2B5EF4-FFF2-40B4-BE49-F238E27FC236}">
                <a16:creationId xmlns:a16="http://schemas.microsoft.com/office/drawing/2014/main" id="{0D000661-9553-7C41-B572-F3D508A1EBF3}"/>
              </a:ext>
            </a:extLst>
          </p:cNvPr>
          <p:cNvSpPr txBox="1"/>
          <p:nvPr/>
        </p:nvSpPr>
        <p:spPr>
          <a:xfrm>
            <a:off x="9535373" y="4478152"/>
            <a:ext cx="1079157" cy="400110"/>
          </a:xfrm>
          <a:prstGeom prst="rect">
            <a:avLst/>
          </a:prstGeom>
          <a:noFill/>
        </p:spPr>
        <p:txBody>
          <a:bodyPr wrap="square" rtlCol="0">
            <a:spAutoFit/>
          </a:bodyPr>
          <a:lstStyle/>
          <a:p>
            <a:r>
              <a:rPr lang="en-US" sz="1000" dirty="0">
                <a:solidFill>
                  <a:srgbClr val="000000"/>
                </a:solidFill>
              </a:rPr>
              <a:t>Compared </a:t>
            </a:r>
            <a:br>
              <a:rPr lang="en-US" sz="1000" dirty="0">
                <a:solidFill>
                  <a:srgbClr val="000000"/>
                </a:solidFill>
              </a:rPr>
            </a:br>
            <a:r>
              <a:rPr lang="en-US" sz="1000" dirty="0">
                <a:solidFill>
                  <a:srgbClr val="000000"/>
                </a:solidFill>
              </a:rPr>
              <a:t>to last year</a:t>
            </a:r>
          </a:p>
        </p:txBody>
      </p:sp>
      <p:pic>
        <p:nvPicPr>
          <p:cNvPr id="36" name="Picture 35">
            <a:extLst>
              <a:ext uri="{FF2B5EF4-FFF2-40B4-BE49-F238E27FC236}">
                <a16:creationId xmlns:a16="http://schemas.microsoft.com/office/drawing/2014/main" id="{3EC75403-7EEE-0E49-90DA-25A32FEE6123}"/>
              </a:ext>
            </a:extLst>
          </p:cNvPr>
          <p:cNvPicPr>
            <a:picLocks noChangeAspect="1"/>
          </p:cNvPicPr>
          <p:nvPr/>
        </p:nvPicPr>
        <p:blipFill rotWithShape="1">
          <a:blip r:embed="rId5"/>
          <a:srcRect l="13674" t="-963" b="8953"/>
          <a:stretch/>
        </p:blipFill>
        <p:spPr>
          <a:xfrm>
            <a:off x="6731564" y="2063171"/>
            <a:ext cx="2345498" cy="1542120"/>
          </a:xfrm>
          <a:prstGeom prst="rect">
            <a:avLst/>
          </a:prstGeom>
        </p:spPr>
      </p:pic>
      <p:pic>
        <p:nvPicPr>
          <p:cNvPr id="37" name="Picture 36">
            <a:extLst>
              <a:ext uri="{FF2B5EF4-FFF2-40B4-BE49-F238E27FC236}">
                <a16:creationId xmlns:a16="http://schemas.microsoft.com/office/drawing/2014/main" id="{1B8D8624-76D8-124D-8273-2700206E1BB4}"/>
              </a:ext>
            </a:extLst>
          </p:cNvPr>
          <p:cNvPicPr>
            <a:picLocks noChangeAspect="1"/>
          </p:cNvPicPr>
          <p:nvPr/>
        </p:nvPicPr>
        <p:blipFill rotWithShape="1">
          <a:blip r:embed="rId6"/>
          <a:srcRect l="13674" b="9399"/>
          <a:stretch/>
        </p:blipFill>
        <p:spPr>
          <a:xfrm>
            <a:off x="6735533" y="4137691"/>
            <a:ext cx="2243666" cy="1418195"/>
          </a:xfrm>
          <a:prstGeom prst="rect">
            <a:avLst/>
          </a:prstGeom>
        </p:spPr>
      </p:pic>
    </p:spTree>
    <p:extLst>
      <p:ext uri="{BB962C8B-B14F-4D97-AF65-F5344CB8AC3E}">
        <p14:creationId xmlns:p14="http://schemas.microsoft.com/office/powerpoint/2010/main" val="1487823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090B5F2-28DB-BF4C-80FD-053C901BAB88}"/>
              </a:ext>
            </a:extLst>
          </p:cNvPr>
          <p:cNvSpPr>
            <a:spLocks noGrp="1"/>
          </p:cNvSpPr>
          <p:nvPr>
            <p:ph type="sldNum" sz="quarter" idx="12"/>
          </p:nvPr>
        </p:nvSpPr>
        <p:spPr/>
        <p:txBody>
          <a:bodyPr/>
          <a:lstStyle/>
          <a:p>
            <a:fld id="{3CE5352E-9B9F-4EDC-8769-7FA3D3F814C7}" type="slidenum">
              <a:rPr lang="ru-RU" smtClean="0"/>
              <a:t>12</a:t>
            </a:fld>
            <a:endParaRPr lang="ru-RU" dirty="0"/>
          </a:p>
        </p:txBody>
      </p:sp>
      <p:pic>
        <p:nvPicPr>
          <p:cNvPr id="5" name="Picture 4">
            <a:extLst>
              <a:ext uri="{FF2B5EF4-FFF2-40B4-BE49-F238E27FC236}">
                <a16:creationId xmlns:a16="http://schemas.microsoft.com/office/drawing/2014/main" id="{7D12C0E3-2C2A-B244-8B6C-7199195A7666}"/>
              </a:ext>
            </a:extLst>
          </p:cNvPr>
          <p:cNvPicPr>
            <a:picLocks noChangeAspect="1"/>
          </p:cNvPicPr>
          <p:nvPr/>
        </p:nvPicPr>
        <p:blipFill>
          <a:blip r:embed="rId3"/>
          <a:stretch>
            <a:fillRect/>
          </a:stretch>
        </p:blipFill>
        <p:spPr>
          <a:xfrm>
            <a:off x="838509" y="127371"/>
            <a:ext cx="10942862" cy="6820023"/>
          </a:xfrm>
          <a:prstGeom prst="rect">
            <a:avLst/>
          </a:prstGeom>
          <a:solidFill>
            <a:schemeClr val="bg1"/>
          </a:solidFill>
        </p:spPr>
      </p:pic>
      <p:sp>
        <p:nvSpPr>
          <p:cNvPr id="40" name="TextBox 39">
            <a:extLst>
              <a:ext uri="{FF2B5EF4-FFF2-40B4-BE49-F238E27FC236}">
                <a16:creationId xmlns:a16="http://schemas.microsoft.com/office/drawing/2014/main" id="{B0C991CE-97CE-C340-9E5B-1C7421CAF919}"/>
              </a:ext>
            </a:extLst>
          </p:cNvPr>
          <p:cNvSpPr txBox="1"/>
          <p:nvPr/>
        </p:nvSpPr>
        <p:spPr>
          <a:xfrm>
            <a:off x="2716177" y="1852986"/>
            <a:ext cx="2503265" cy="584775"/>
          </a:xfrm>
          <a:prstGeom prst="rect">
            <a:avLst/>
          </a:prstGeom>
          <a:noFill/>
        </p:spPr>
        <p:txBody>
          <a:bodyPr wrap="square" rtlCol="0">
            <a:spAutoFit/>
          </a:bodyPr>
          <a:lstStyle/>
          <a:p>
            <a:r>
              <a:rPr lang="en-US" sz="3200" b="1" dirty="0">
                <a:solidFill>
                  <a:srgbClr val="000000"/>
                </a:solidFill>
              </a:rPr>
              <a:t>Today</a:t>
            </a:r>
          </a:p>
        </p:txBody>
      </p:sp>
      <p:sp>
        <p:nvSpPr>
          <p:cNvPr id="43" name="TextBox 42">
            <a:extLst>
              <a:ext uri="{FF2B5EF4-FFF2-40B4-BE49-F238E27FC236}">
                <a16:creationId xmlns:a16="http://schemas.microsoft.com/office/drawing/2014/main" id="{324B41EC-31B6-8D46-BA67-22EE261CF6CC}"/>
              </a:ext>
            </a:extLst>
          </p:cNvPr>
          <p:cNvSpPr txBox="1"/>
          <p:nvPr/>
        </p:nvSpPr>
        <p:spPr>
          <a:xfrm>
            <a:off x="7097111" y="1581885"/>
            <a:ext cx="2698622" cy="461665"/>
          </a:xfrm>
          <a:prstGeom prst="rect">
            <a:avLst/>
          </a:prstGeom>
          <a:noFill/>
        </p:spPr>
        <p:txBody>
          <a:bodyPr wrap="square" rtlCol="0">
            <a:spAutoFit/>
          </a:bodyPr>
          <a:lstStyle/>
          <a:p>
            <a:r>
              <a:rPr lang="en-US" sz="2400" b="1" dirty="0">
                <a:solidFill>
                  <a:srgbClr val="000000"/>
                </a:solidFill>
              </a:rPr>
              <a:t>1-14 Sept</a:t>
            </a:r>
          </a:p>
        </p:txBody>
      </p:sp>
      <p:sp>
        <p:nvSpPr>
          <p:cNvPr id="44" name="TextBox 43">
            <a:extLst>
              <a:ext uri="{FF2B5EF4-FFF2-40B4-BE49-F238E27FC236}">
                <a16:creationId xmlns:a16="http://schemas.microsoft.com/office/drawing/2014/main" id="{C6396FB9-B20D-254C-836B-82C3A03B59E3}"/>
              </a:ext>
            </a:extLst>
          </p:cNvPr>
          <p:cNvSpPr txBox="1"/>
          <p:nvPr/>
        </p:nvSpPr>
        <p:spPr>
          <a:xfrm>
            <a:off x="7194177" y="3708818"/>
            <a:ext cx="3037780" cy="461665"/>
          </a:xfrm>
          <a:prstGeom prst="rect">
            <a:avLst/>
          </a:prstGeom>
          <a:noFill/>
        </p:spPr>
        <p:txBody>
          <a:bodyPr wrap="square" rtlCol="0">
            <a:spAutoFit/>
          </a:bodyPr>
          <a:lstStyle/>
          <a:p>
            <a:r>
              <a:rPr lang="en-US" sz="2400" b="1" dirty="0">
                <a:solidFill>
                  <a:srgbClr val="000000"/>
                </a:solidFill>
              </a:rPr>
              <a:t>Jan-Aug</a:t>
            </a:r>
          </a:p>
        </p:txBody>
      </p:sp>
      <p:sp>
        <p:nvSpPr>
          <p:cNvPr id="46" name="Up Arrow 45">
            <a:extLst>
              <a:ext uri="{FF2B5EF4-FFF2-40B4-BE49-F238E27FC236}">
                <a16:creationId xmlns:a16="http://schemas.microsoft.com/office/drawing/2014/main" id="{2DE872C3-144F-734E-B83F-42AD982C7C6D}"/>
              </a:ext>
            </a:extLst>
          </p:cNvPr>
          <p:cNvSpPr/>
          <p:nvPr/>
        </p:nvSpPr>
        <p:spPr>
          <a:xfrm>
            <a:off x="9325651" y="2532329"/>
            <a:ext cx="471551" cy="616423"/>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7" name="Down Arrow 46">
            <a:extLst>
              <a:ext uri="{FF2B5EF4-FFF2-40B4-BE49-F238E27FC236}">
                <a16:creationId xmlns:a16="http://schemas.microsoft.com/office/drawing/2014/main" id="{1416316D-1A8D-5D4C-93BD-C094A9088725}"/>
              </a:ext>
            </a:extLst>
          </p:cNvPr>
          <p:cNvSpPr/>
          <p:nvPr/>
        </p:nvSpPr>
        <p:spPr>
          <a:xfrm flipH="1">
            <a:off x="9330289" y="4591826"/>
            <a:ext cx="471551" cy="592479"/>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Up Arrow 47">
            <a:extLst>
              <a:ext uri="{FF2B5EF4-FFF2-40B4-BE49-F238E27FC236}">
                <a16:creationId xmlns:a16="http://schemas.microsoft.com/office/drawing/2014/main" id="{48A4A76E-CAFB-094E-8AA7-4DA4CEDCDD18}"/>
              </a:ext>
            </a:extLst>
          </p:cNvPr>
          <p:cNvSpPr/>
          <p:nvPr/>
        </p:nvSpPr>
        <p:spPr>
          <a:xfrm>
            <a:off x="4080028" y="1852986"/>
            <a:ext cx="428064" cy="507308"/>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9" name="Rounded Rectangle 48">
            <a:extLst>
              <a:ext uri="{FF2B5EF4-FFF2-40B4-BE49-F238E27FC236}">
                <a16:creationId xmlns:a16="http://schemas.microsoft.com/office/drawing/2014/main" id="{F465D24E-44F4-D443-952D-7F5A67199073}"/>
              </a:ext>
            </a:extLst>
          </p:cNvPr>
          <p:cNvSpPr/>
          <p:nvPr/>
        </p:nvSpPr>
        <p:spPr>
          <a:xfrm>
            <a:off x="8604269" y="926490"/>
            <a:ext cx="1721349" cy="528638"/>
          </a:xfrm>
          <a:prstGeom prst="roundRect">
            <a:avLst/>
          </a:prstGeom>
          <a:solidFill>
            <a:srgbClr val="CD90FB">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Rest of house</a:t>
            </a:r>
          </a:p>
        </p:txBody>
      </p:sp>
      <p:sp>
        <p:nvSpPr>
          <p:cNvPr id="50" name="Rounded Rectangle 49">
            <a:extLst>
              <a:ext uri="{FF2B5EF4-FFF2-40B4-BE49-F238E27FC236}">
                <a16:creationId xmlns:a16="http://schemas.microsoft.com/office/drawing/2014/main" id="{7EFC4345-EDC5-4540-B9FD-F74625E232D0}"/>
              </a:ext>
            </a:extLst>
          </p:cNvPr>
          <p:cNvSpPr/>
          <p:nvPr/>
        </p:nvSpPr>
        <p:spPr>
          <a:xfrm>
            <a:off x="6851218" y="943683"/>
            <a:ext cx="1656470" cy="511444"/>
          </a:xfrm>
          <a:prstGeom prst="roundRect">
            <a:avLst/>
          </a:prstGeom>
          <a:solidFill>
            <a:srgbClr val="F074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Water/Heating</a:t>
            </a:r>
          </a:p>
        </p:txBody>
      </p:sp>
      <p:sp>
        <p:nvSpPr>
          <p:cNvPr id="51" name="Rounded Rectangle 50">
            <a:extLst>
              <a:ext uri="{FF2B5EF4-FFF2-40B4-BE49-F238E27FC236}">
                <a16:creationId xmlns:a16="http://schemas.microsoft.com/office/drawing/2014/main" id="{B36A6CCF-BA60-8A49-BAE9-2CE6328DA7E8}"/>
              </a:ext>
            </a:extLst>
          </p:cNvPr>
          <p:cNvSpPr/>
          <p:nvPr/>
        </p:nvSpPr>
        <p:spPr>
          <a:xfrm>
            <a:off x="5124033" y="926489"/>
            <a:ext cx="1636440" cy="511444"/>
          </a:xfrm>
          <a:prstGeom prst="roundRect">
            <a:avLst/>
          </a:prstGeom>
          <a:solidFill>
            <a:srgbClr val="6BC7CA">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Laundry room</a:t>
            </a:r>
          </a:p>
        </p:txBody>
      </p:sp>
      <p:sp>
        <p:nvSpPr>
          <p:cNvPr id="52" name="Rounded Rectangle 51">
            <a:extLst>
              <a:ext uri="{FF2B5EF4-FFF2-40B4-BE49-F238E27FC236}">
                <a16:creationId xmlns:a16="http://schemas.microsoft.com/office/drawing/2014/main" id="{D07716A3-0492-154F-AB23-751593575C3F}"/>
              </a:ext>
            </a:extLst>
          </p:cNvPr>
          <p:cNvSpPr/>
          <p:nvPr/>
        </p:nvSpPr>
        <p:spPr>
          <a:xfrm>
            <a:off x="2293874" y="926488"/>
            <a:ext cx="1341518" cy="489707"/>
          </a:xfrm>
          <a:prstGeom prst="roundRect">
            <a:avLst/>
          </a:prstGeom>
          <a:solidFill>
            <a:srgbClr val="FF0000">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Overview</a:t>
            </a:r>
          </a:p>
        </p:txBody>
      </p:sp>
      <p:sp>
        <p:nvSpPr>
          <p:cNvPr id="53" name="Rounded Rectangle 52">
            <a:extLst>
              <a:ext uri="{FF2B5EF4-FFF2-40B4-BE49-F238E27FC236}">
                <a16:creationId xmlns:a16="http://schemas.microsoft.com/office/drawing/2014/main" id="{AE100F86-7781-1C4A-8926-7F4C1234C3CB}"/>
              </a:ext>
            </a:extLst>
          </p:cNvPr>
          <p:cNvSpPr/>
          <p:nvPr/>
        </p:nvSpPr>
        <p:spPr>
          <a:xfrm>
            <a:off x="3731973" y="926489"/>
            <a:ext cx="1301315" cy="511444"/>
          </a:xfrm>
          <a:prstGeom prst="roundRect">
            <a:avLst/>
          </a:prstGeom>
          <a:solidFill>
            <a:srgbClr val="91B73C">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Kitchen</a:t>
            </a:r>
          </a:p>
        </p:txBody>
      </p:sp>
      <p:pic>
        <p:nvPicPr>
          <p:cNvPr id="54" name="Picture 53">
            <a:extLst>
              <a:ext uri="{FF2B5EF4-FFF2-40B4-BE49-F238E27FC236}">
                <a16:creationId xmlns:a16="http://schemas.microsoft.com/office/drawing/2014/main" id="{F016F2CC-4BE6-414A-8E43-2D15940AA0FA}"/>
              </a:ext>
            </a:extLst>
          </p:cNvPr>
          <p:cNvPicPr>
            <a:picLocks noChangeAspect="1"/>
          </p:cNvPicPr>
          <p:nvPr/>
        </p:nvPicPr>
        <p:blipFill rotWithShape="1">
          <a:blip r:embed="rId4"/>
          <a:srcRect r="19847"/>
          <a:stretch/>
        </p:blipFill>
        <p:spPr>
          <a:xfrm>
            <a:off x="2293874" y="2437761"/>
            <a:ext cx="4335630" cy="3336361"/>
          </a:xfrm>
          <a:prstGeom prst="rect">
            <a:avLst/>
          </a:prstGeom>
        </p:spPr>
      </p:pic>
      <p:pic>
        <p:nvPicPr>
          <p:cNvPr id="55" name="Picture 54">
            <a:extLst>
              <a:ext uri="{FF2B5EF4-FFF2-40B4-BE49-F238E27FC236}">
                <a16:creationId xmlns:a16="http://schemas.microsoft.com/office/drawing/2014/main" id="{27F3BAE4-460D-B04D-98E9-604E38F8A217}"/>
              </a:ext>
            </a:extLst>
          </p:cNvPr>
          <p:cNvPicPr>
            <a:picLocks noChangeAspect="1"/>
          </p:cNvPicPr>
          <p:nvPr/>
        </p:nvPicPr>
        <p:blipFill rotWithShape="1">
          <a:blip r:embed="rId5"/>
          <a:srcRect r="19847"/>
          <a:stretch/>
        </p:blipFill>
        <p:spPr>
          <a:xfrm>
            <a:off x="6893317" y="1972554"/>
            <a:ext cx="2417949" cy="1860663"/>
          </a:xfrm>
          <a:prstGeom prst="rect">
            <a:avLst/>
          </a:prstGeom>
        </p:spPr>
      </p:pic>
      <p:pic>
        <p:nvPicPr>
          <p:cNvPr id="56" name="Picture 55">
            <a:extLst>
              <a:ext uri="{FF2B5EF4-FFF2-40B4-BE49-F238E27FC236}">
                <a16:creationId xmlns:a16="http://schemas.microsoft.com/office/drawing/2014/main" id="{85B2D892-2D02-FE4C-9030-4A8BAC0E8DE2}"/>
              </a:ext>
            </a:extLst>
          </p:cNvPr>
          <p:cNvPicPr>
            <a:picLocks noChangeAspect="1"/>
          </p:cNvPicPr>
          <p:nvPr/>
        </p:nvPicPr>
        <p:blipFill rotWithShape="1">
          <a:blip r:embed="rId6"/>
          <a:srcRect r="19847"/>
          <a:stretch/>
        </p:blipFill>
        <p:spPr>
          <a:xfrm>
            <a:off x="6955734" y="4110164"/>
            <a:ext cx="2355531" cy="1812632"/>
          </a:xfrm>
          <a:prstGeom prst="rect">
            <a:avLst/>
          </a:prstGeom>
        </p:spPr>
      </p:pic>
      <p:sp>
        <p:nvSpPr>
          <p:cNvPr id="57" name="TextBox 56">
            <a:extLst>
              <a:ext uri="{FF2B5EF4-FFF2-40B4-BE49-F238E27FC236}">
                <a16:creationId xmlns:a16="http://schemas.microsoft.com/office/drawing/2014/main" id="{79D5DF60-03BE-3F43-A161-72476CB9B862}"/>
              </a:ext>
            </a:extLst>
          </p:cNvPr>
          <p:cNvSpPr txBox="1"/>
          <p:nvPr/>
        </p:nvSpPr>
        <p:spPr>
          <a:xfrm>
            <a:off x="4451091" y="2025812"/>
            <a:ext cx="1079157" cy="400110"/>
          </a:xfrm>
          <a:prstGeom prst="rect">
            <a:avLst/>
          </a:prstGeom>
          <a:noFill/>
        </p:spPr>
        <p:txBody>
          <a:bodyPr wrap="square" rtlCol="0">
            <a:spAutoFit/>
          </a:bodyPr>
          <a:lstStyle/>
          <a:p>
            <a:r>
              <a:rPr lang="en-US" sz="1000" dirty="0">
                <a:solidFill>
                  <a:srgbClr val="000000"/>
                </a:solidFill>
              </a:rPr>
              <a:t>Compared </a:t>
            </a:r>
            <a:br>
              <a:rPr lang="en-US" sz="1000" dirty="0">
                <a:solidFill>
                  <a:srgbClr val="000000"/>
                </a:solidFill>
              </a:rPr>
            </a:br>
            <a:r>
              <a:rPr lang="en-US" sz="1000" dirty="0">
                <a:solidFill>
                  <a:srgbClr val="000000"/>
                </a:solidFill>
              </a:rPr>
              <a:t>to yesterday</a:t>
            </a:r>
          </a:p>
        </p:txBody>
      </p:sp>
      <p:sp>
        <p:nvSpPr>
          <p:cNvPr id="58" name="TextBox 57">
            <a:extLst>
              <a:ext uri="{FF2B5EF4-FFF2-40B4-BE49-F238E27FC236}">
                <a16:creationId xmlns:a16="http://schemas.microsoft.com/office/drawing/2014/main" id="{A18DAE4A-4DDB-6F4E-AED0-2433A3ABA245}"/>
              </a:ext>
            </a:extLst>
          </p:cNvPr>
          <p:cNvSpPr txBox="1"/>
          <p:nvPr/>
        </p:nvSpPr>
        <p:spPr>
          <a:xfrm>
            <a:off x="9638475" y="2824300"/>
            <a:ext cx="1079157" cy="400110"/>
          </a:xfrm>
          <a:prstGeom prst="rect">
            <a:avLst/>
          </a:prstGeom>
          <a:noFill/>
        </p:spPr>
        <p:txBody>
          <a:bodyPr wrap="square" rtlCol="0">
            <a:spAutoFit/>
          </a:bodyPr>
          <a:lstStyle/>
          <a:p>
            <a:r>
              <a:rPr lang="en-US" sz="1000" dirty="0">
                <a:solidFill>
                  <a:srgbClr val="000000"/>
                </a:solidFill>
              </a:rPr>
              <a:t>Compared </a:t>
            </a:r>
            <a:br>
              <a:rPr lang="en-US" sz="1000" dirty="0">
                <a:solidFill>
                  <a:srgbClr val="000000"/>
                </a:solidFill>
              </a:rPr>
            </a:br>
            <a:r>
              <a:rPr lang="en-US" sz="1000" dirty="0">
                <a:solidFill>
                  <a:srgbClr val="000000"/>
                </a:solidFill>
              </a:rPr>
              <a:t>to last month</a:t>
            </a:r>
          </a:p>
        </p:txBody>
      </p:sp>
      <p:sp>
        <p:nvSpPr>
          <p:cNvPr id="59" name="TextBox 58">
            <a:extLst>
              <a:ext uri="{FF2B5EF4-FFF2-40B4-BE49-F238E27FC236}">
                <a16:creationId xmlns:a16="http://schemas.microsoft.com/office/drawing/2014/main" id="{12CBBAE5-9CC4-EC43-9882-A7086D96E10A}"/>
              </a:ext>
            </a:extLst>
          </p:cNvPr>
          <p:cNvSpPr txBox="1"/>
          <p:nvPr/>
        </p:nvSpPr>
        <p:spPr>
          <a:xfrm>
            <a:off x="9657726" y="4537541"/>
            <a:ext cx="1079157" cy="400110"/>
          </a:xfrm>
          <a:prstGeom prst="rect">
            <a:avLst/>
          </a:prstGeom>
          <a:noFill/>
        </p:spPr>
        <p:txBody>
          <a:bodyPr wrap="square" rtlCol="0">
            <a:spAutoFit/>
          </a:bodyPr>
          <a:lstStyle/>
          <a:p>
            <a:r>
              <a:rPr lang="en-US" sz="1000" dirty="0">
                <a:solidFill>
                  <a:srgbClr val="000000"/>
                </a:solidFill>
              </a:rPr>
              <a:t>Compared </a:t>
            </a:r>
            <a:br>
              <a:rPr lang="en-US" sz="1000" dirty="0">
                <a:solidFill>
                  <a:srgbClr val="000000"/>
                </a:solidFill>
              </a:rPr>
            </a:br>
            <a:r>
              <a:rPr lang="en-US" sz="1000" dirty="0">
                <a:solidFill>
                  <a:srgbClr val="000000"/>
                </a:solidFill>
              </a:rPr>
              <a:t>to last year</a:t>
            </a:r>
          </a:p>
        </p:txBody>
      </p:sp>
    </p:spTree>
    <p:extLst>
      <p:ext uri="{BB962C8B-B14F-4D97-AF65-F5344CB8AC3E}">
        <p14:creationId xmlns:p14="http://schemas.microsoft.com/office/powerpoint/2010/main" val="3299052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8" y="458606"/>
            <a:ext cx="7577071" cy="1137719"/>
          </a:xfrm>
        </p:spPr>
        <p:txBody>
          <a:bodyPr>
            <a:normAutofit/>
          </a:bodyPr>
          <a:lstStyle/>
          <a:p>
            <a:pPr lvl="0"/>
            <a:r>
              <a:rPr lang="en-GB" dirty="0"/>
              <a:t>Selling points for your home-buyers</a:t>
            </a:r>
          </a:p>
        </p:txBody>
      </p:sp>
      <p:pic>
        <p:nvPicPr>
          <p:cNvPr id="10" name="Picture 9">
            <a:extLst>
              <a:ext uri="{FF2B5EF4-FFF2-40B4-BE49-F238E27FC236}">
                <a16:creationId xmlns:a16="http://schemas.microsoft.com/office/drawing/2014/main" id="{CFDF5982-3AE9-4747-893F-642A8AA85436}"/>
              </a:ext>
            </a:extLst>
          </p:cNvPr>
          <p:cNvPicPr>
            <a:picLocks noChangeAspect="1"/>
          </p:cNvPicPr>
          <p:nvPr/>
        </p:nvPicPr>
        <p:blipFill>
          <a:blip r:embed="rId3">
            <a:duotone>
              <a:schemeClr val="accent1">
                <a:shade val="45000"/>
                <a:satMod val="135000"/>
              </a:schemeClr>
              <a:prstClr val="white"/>
            </a:duotone>
          </a:blip>
          <a:stretch>
            <a:fillRect/>
          </a:stretch>
        </p:blipFill>
        <p:spPr>
          <a:xfrm>
            <a:off x="2293748" y="2300519"/>
            <a:ext cx="2045777" cy="2054909"/>
          </a:xfrm>
          <a:prstGeom prst="rect">
            <a:avLst/>
          </a:prstGeom>
        </p:spPr>
      </p:pic>
      <p:pic>
        <p:nvPicPr>
          <p:cNvPr id="11" name="Picture 10">
            <a:extLst>
              <a:ext uri="{FF2B5EF4-FFF2-40B4-BE49-F238E27FC236}">
                <a16:creationId xmlns:a16="http://schemas.microsoft.com/office/drawing/2014/main" id="{A5B63A86-C93E-EC43-918F-2D83649F8150}"/>
              </a:ext>
            </a:extLst>
          </p:cNvPr>
          <p:cNvPicPr>
            <a:picLocks noChangeAspect="1"/>
          </p:cNvPicPr>
          <p:nvPr/>
        </p:nvPicPr>
        <p:blipFill>
          <a:blip r:embed="rId4">
            <a:duotone>
              <a:schemeClr val="accent1">
                <a:shade val="45000"/>
                <a:satMod val="135000"/>
              </a:schemeClr>
              <a:prstClr val="white"/>
            </a:duotone>
          </a:blip>
          <a:stretch>
            <a:fillRect/>
          </a:stretch>
        </p:blipFill>
        <p:spPr>
          <a:xfrm>
            <a:off x="7138135" y="2300519"/>
            <a:ext cx="2222842" cy="2222842"/>
          </a:xfrm>
          <a:prstGeom prst="rect">
            <a:avLst/>
          </a:prstGeom>
        </p:spPr>
      </p:pic>
      <p:sp>
        <p:nvSpPr>
          <p:cNvPr id="14" name="Text Placeholder 3">
            <a:extLst>
              <a:ext uri="{FF2B5EF4-FFF2-40B4-BE49-F238E27FC236}">
                <a16:creationId xmlns:a16="http://schemas.microsoft.com/office/drawing/2014/main" id="{3ECDB6FB-4C3E-F04F-84D9-799F367059B7}"/>
              </a:ext>
            </a:extLst>
          </p:cNvPr>
          <p:cNvSpPr txBox="1">
            <a:spLocks/>
          </p:cNvSpPr>
          <p:nvPr/>
        </p:nvSpPr>
        <p:spPr>
          <a:xfrm>
            <a:off x="1242768" y="4523361"/>
            <a:ext cx="2342526" cy="877227"/>
          </a:xfrm>
          <a:prstGeom prst="rect">
            <a:avLst/>
          </a:prstGeom>
        </p:spPr>
        <p:txBody>
          <a:bodyPr vert="horz" lIns="3600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GB" sz="3200" dirty="0">
              <a:solidFill>
                <a:schemeClr val="tx1"/>
              </a:solidFill>
            </a:endParaRPr>
          </a:p>
        </p:txBody>
      </p:sp>
      <p:sp>
        <p:nvSpPr>
          <p:cNvPr id="15" name="Text Placeholder 3">
            <a:extLst>
              <a:ext uri="{FF2B5EF4-FFF2-40B4-BE49-F238E27FC236}">
                <a16:creationId xmlns:a16="http://schemas.microsoft.com/office/drawing/2014/main" id="{C5FD50D6-505C-3F44-B10D-5BE43336DBC7}"/>
              </a:ext>
            </a:extLst>
          </p:cNvPr>
          <p:cNvSpPr txBox="1">
            <a:spLocks/>
          </p:cNvSpPr>
          <p:nvPr/>
        </p:nvSpPr>
        <p:spPr>
          <a:xfrm>
            <a:off x="7138134" y="4854635"/>
            <a:ext cx="3028753" cy="708212"/>
          </a:xfrm>
          <a:prstGeom prst="rect">
            <a:avLst/>
          </a:prstGeom>
        </p:spPr>
        <p:txBody>
          <a:bodyPr vert="horz" lIns="3600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GB" sz="3200" dirty="0">
                <a:solidFill>
                  <a:schemeClr val="tx1"/>
                </a:solidFill>
              </a:rPr>
              <a:t>Predict usage for better budget</a:t>
            </a:r>
          </a:p>
        </p:txBody>
      </p:sp>
      <p:sp>
        <p:nvSpPr>
          <p:cNvPr id="19" name="Text Placeholder 3">
            <a:extLst>
              <a:ext uri="{FF2B5EF4-FFF2-40B4-BE49-F238E27FC236}">
                <a16:creationId xmlns:a16="http://schemas.microsoft.com/office/drawing/2014/main" id="{94188CE1-E877-9D42-80C4-1D299A59DBE3}"/>
              </a:ext>
            </a:extLst>
          </p:cNvPr>
          <p:cNvSpPr txBox="1">
            <a:spLocks/>
          </p:cNvSpPr>
          <p:nvPr/>
        </p:nvSpPr>
        <p:spPr>
          <a:xfrm>
            <a:off x="2414031" y="4854636"/>
            <a:ext cx="2774186" cy="708211"/>
          </a:xfrm>
          <a:prstGeom prst="rect">
            <a:avLst/>
          </a:prstGeom>
        </p:spPr>
        <p:txBody>
          <a:bodyPr vert="horz" lIns="3600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GB" sz="3200" dirty="0">
                <a:solidFill>
                  <a:schemeClr val="tx1"/>
                </a:solidFill>
              </a:rPr>
              <a:t>Control and save money</a:t>
            </a:r>
          </a:p>
        </p:txBody>
      </p:sp>
    </p:spTree>
    <p:extLst>
      <p:ext uri="{BB962C8B-B14F-4D97-AF65-F5344CB8AC3E}">
        <p14:creationId xmlns:p14="http://schemas.microsoft.com/office/powerpoint/2010/main" val="2676666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8" y="458606"/>
            <a:ext cx="7577071" cy="1323019"/>
          </a:xfrm>
        </p:spPr>
        <p:txBody>
          <a:bodyPr>
            <a:normAutofit/>
          </a:bodyPr>
          <a:lstStyle/>
          <a:p>
            <a:pPr lvl="0"/>
            <a:r>
              <a:rPr lang="en-GB" dirty="0"/>
              <a:t>Additional sub-meters that would add other useful information</a:t>
            </a:r>
          </a:p>
        </p:txBody>
      </p:sp>
      <p:pic>
        <p:nvPicPr>
          <p:cNvPr id="2" name="Picture 1">
            <a:extLst>
              <a:ext uri="{FF2B5EF4-FFF2-40B4-BE49-F238E27FC236}">
                <a16:creationId xmlns:a16="http://schemas.microsoft.com/office/drawing/2014/main" id="{81892DFF-EF76-CD42-90D2-F56C0E7312B3}"/>
              </a:ext>
            </a:extLst>
          </p:cNvPr>
          <p:cNvPicPr>
            <a:picLocks noChangeAspect="1"/>
          </p:cNvPicPr>
          <p:nvPr/>
        </p:nvPicPr>
        <p:blipFill>
          <a:blip r:embed="rId3">
            <a:duotone>
              <a:schemeClr val="accent1">
                <a:shade val="45000"/>
                <a:satMod val="135000"/>
              </a:schemeClr>
              <a:prstClr val="white"/>
            </a:duotone>
          </a:blip>
          <a:stretch>
            <a:fillRect/>
          </a:stretch>
        </p:blipFill>
        <p:spPr>
          <a:xfrm>
            <a:off x="641478" y="2345158"/>
            <a:ext cx="1996721" cy="1996721"/>
          </a:xfrm>
          <a:prstGeom prst="rect">
            <a:avLst/>
          </a:prstGeom>
        </p:spPr>
      </p:pic>
      <p:pic>
        <p:nvPicPr>
          <p:cNvPr id="5" name="Picture 4">
            <a:extLst>
              <a:ext uri="{FF2B5EF4-FFF2-40B4-BE49-F238E27FC236}">
                <a16:creationId xmlns:a16="http://schemas.microsoft.com/office/drawing/2014/main" id="{B4804E27-514B-A740-AFB7-1ED795CEC856}"/>
              </a:ext>
            </a:extLst>
          </p:cNvPr>
          <p:cNvPicPr>
            <a:picLocks noChangeAspect="1"/>
          </p:cNvPicPr>
          <p:nvPr/>
        </p:nvPicPr>
        <p:blipFill>
          <a:blip r:embed="rId4">
            <a:duotone>
              <a:schemeClr val="accent1">
                <a:shade val="45000"/>
                <a:satMod val="135000"/>
              </a:schemeClr>
              <a:prstClr val="white"/>
            </a:duotone>
          </a:blip>
          <a:stretch>
            <a:fillRect/>
          </a:stretch>
        </p:blipFill>
        <p:spPr>
          <a:xfrm>
            <a:off x="3621951" y="2433234"/>
            <a:ext cx="1930958" cy="1930958"/>
          </a:xfrm>
          <a:prstGeom prst="rect">
            <a:avLst/>
          </a:prstGeom>
        </p:spPr>
      </p:pic>
      <p:sp>
        <p:nvSpPr>
          <p:cNvPr id="12" name="Text Placeholder 3">
            <a:extLst>
              <a:ext uri="{FF2B5EF4-FFF2-40B4-BE49-F238E27FC236}">
                <a16:creationId xmlns:a16="http://schemas.microsoft.com/office/drawing/2014/main" id="{424E1079-BB37-D249-B0BE-6E122E680ED9}"/>
              </a:ext>
            </a:extLst>
          </p:cNvPr>
          <p:cNvSpPr txBox="1">
            <a:spLocks/>
          </p:cNvSpPr>
          <p:nvPr/>
        </p:nvSpPr>
        <p:spPr>
          <a:xfrm>
            <a:off x="3933497" y="4682125"/>
            <a:ext cx="2774186" cy="708211"/>
          </a:xfrm>
          <a:prstGeom prst="rect">
            <a:avLst/>
          </a:prstGeom>
        </p:spPr>
        <p:txBody>
          <a:bodyPr vert="horz" lIns="3600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GB" sz="3200" dirty="0">
                <a:solidFill>
                  <a:schemeClr val="tx1"/>
                </a:solidFill>
              </a:rPr>
              <a:t>Lighting</a:t>
            </a:r>
          </a:p>
        </p:txBody>
      </p:sp>
      <p:sp>
        <p:nvSpPr>
          <p:cNvPr id="13" name="Text Placeholder 3">
            <a:extLst>
              <a:ext uri="{FF2B5EF4-FFF2-40B4-BE49-F238E27FC236}">
                <a16:creationId xmlns:a16="http://schemas.microsoft.com/office/drawing/2014/main" id="{20A66053-3628-6E4A-8E0A-8DCBDA179EFE}"/>
              </a:ext>
            </a:extLst>
          </p:cNvPr>
          <p:cNvSpPr txBox="1">
            <a:spLocks/>
          </p:cNvSpPr>
          <p:nvPr/>
        </p:nvSpPr>
        <p:spPr>
          <a:xfrm>
            <a:off x="838508" y="4661635"/>
            <a:ext cx="2774186" cy="708211"/>
          </a:xfrm>
          <a:prstGeom prst="rect">
            <a:avLst/>
          </a:prstGeom>
        </p:spPr>
        <p:txBody>
          <a:bodyPr vert="horz" lIns="3600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GB" sz="3200" dirty="0">
                <a:solidFill>
                  <a:schemeClr val="tx1"/>
                </a:solidFill>
              </a:rPr>
              <a:t>Individual appliances</a:t>
            </a:r>
          </a:p>
        </p:txBody>
      </p:sp>
      <p:sp>
        <p:nvSpPr>
          <p:cNvPr id="14" name="Text Placeholder 3">
            <a:extLst>
              <a:ext uri="{FF2B5EF4-FFF2-40B4-BE49-F238E27FC236}">
                <a16:creationId xmlns:a16="http://schemas.microsoft.com/office/drawing/2014/main" id="{3ECDB6FB-4C3E-F04F-84D9-799F367059B7}"/>
              </a:ext>
            </a:extLst>
          </p:cNvPr>
          <p:cNvSpPr txBox="1">
            <a:spLocks/>
          </p:cNvSpPr>
          <p:nvPr/>
        </p:nvSpPr>
        <p:spPr>
          <a:xfrm>
            <a:off x="7028486" y="4658281"/>
            <a:ext cx="2774186" cy="708211"/>
          </a:xfrm>
          <a:prstGeom prst="rect">
            <a:avLst/>
          </a:prstGeom>
        </p:spPr>
        <p:txBody>
          <a:bodyPr vert="horz" lIns="3600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GB" sz="3200" dirty="0">
                <a:solidFill>
                  <a:schemeClr val="tx1"/>
                </a:solidFill>
              </a:rPr>
              <a:t>Gas</a:t>
            </a:r>
          </a:p>
        </p:txBody>
      </p:sp>
      <p:sp>
        <p:nvSpPr>
          <p:cNvPr id="15" name="Text Placeholder 3">
            <a:extLst>
              <a:ext uri="{FF2B5EF4-FFF2-40B4-BE49-F238E27FC236}">
                <a16:creationId xmlns:a16="http://schemas.microsoft.com/office/drawing/2014/main" id="{C5FD50D6-505C-3F44-B10D-5BE43336DBC7}"/>
              </a:ext>
            </a:extLst>
          </p:cNvPr>
          <p:cNvSpPr txBox="1">
            <a:spLocks/>
          </p:cNvSpPr>
          <p:nvPr/>
        </p:nvSpPr>
        <p:spPr>
          <a:xfrm>
            <a:off x="9802672" y="4673336"/>
            <a:ext cx="2774186" cy="708211"/>
          </a:xfrm>
          <a:prstGeom prst="rect">
            <a:avLst/>
          </a:prstGeom>
        </p:spPr>
        <p:txBody>
          <a:bodyPr vert="horz" lIns="3600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GB" sz="3200" dirty="0">
                <a:solidFill>
                  <a:schemeClr val="tx1"/>
                </a:solidFill>
              </a:rPr>
              <a:t>Water</a:t>
            </a:r>
          </a:p>
        </p:txBody>
      </p:sp>
      <p:pic>
        <p:nvPicPr>
          <p:cNvPr id="6" name="Picture 5">
            <a:extLst>
              <a:ext uri="{FF2B5EF4-FFF2-40B4-BE49-F238E27FC236}">
                <a16:creationId xmlns:a16="http://schemas.microsoft.com/office/drawing/2014/main" id="{4A1B822B-5AA8-1742-B7E2-B0F728753160}"/>
              </a:ext>
            </a:extLst>
          </p:cNvPr>
          <p:cNvPicPr>
            <a:picLocks noChangeAspect="1"/>
          </p:cNvPicPr>
          <p:nvPr/>
        </p:nvPicPr>
        <p:blipFill>
          <a:blip r:embed="rId5">
            <a:duotone>
              <a:schemeClr val="accent1">
                <a:shade val="45000"/>
                <a:satMod val="135000"/>
              </a:schemeClr>
              <a:prstClr val="white"/>
            </a:duotone>
          </a:blip>
          <a:stretch>
            <a:fillRect/>
          </a:stretch>
        </p:blipFill>
        <p:spPr>
          <a:xfrm>
            <a:off x="9451371" y="2225565"/>
            <a:ext cx="2079367" cy="2079367"/>
          </a:xfrm>
          <a:prstGeom prst="rect">
            <a:avLst/>
          </a:prstGeom>
        </p:spPr>
      </p:pic>
      <p:pic>
        <p:nvPicPr>
          <p:cNvPr id="7" name="Picture 6">
            <a:extLst>
              <a:ext uri="{FF2B5EF4-FFF2-40B4-BE49-F238E27FC236}">
                <a16:creationId xmlns:a16="http://schemas.microsoft.com/office/drawing/2014/main" id="{56E6B0BB-A182-4C49-9FB4-920781D87F3B}"/>
              </a:ext>
            </a:extLst>
          </p:cNvPr>
          <p:cNvPicPr>
            <a:picLocks noChangeAspect="1"/>
          </p:cNvPicPr>
          <p:nvPr/>
        </p:nvPicPr>
        <p:blipFill>
          <a:blip r:embed="rId6">
            <a:duotone>
              <a:schemeClr val="accent1">
                <a:shade val="45000"/>
                <a:satMod val="135000"/>
              </a:schemeClr>
              <a:prstClr val="white"/>
            </a:duotone>
          </a:blip>
          <a:stretch>
            <a:fillRect/>
          </a:stretch>
        </p:blipFill>
        <p:spPr>
          <a:xfrm>
            <a:off x="6536661" y="2328435"/>
            <a:ext cx="1987879" cy="1987879"/>
          </a:xfrm>
          <a:prstGeom prst="rect">
            <a:avLst/>
          </a:prstGeom>
        </p:spPr>
      </p:pic>
    </p:spTree>
    <p:extLst>
      <p:ext uri="{BB962C8B-B14F-4D97-AF65-F5344CB8AC3E}">
        <p14:creationId xmlns:p14="http://schemas.microsoft.com/office/powerpoint/2010/main" val="2844059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8" y="300357"/>
            <a:ext cx="7054208" cy="1362454"/>
          </a:xfrm>
        </p:spPr>
        <p:txBody>
          <a:bodyPr>
            <a:normAutofit/>
          </a:bodyPr>
          <a:lstStyle/>
          <a:p>
            <a:pPr lvl="0"/>
            <a:r>
              <a:rPr lang="en-GB" dirty="0"/>
              <a:t>Summary</a:t>
            </a:r>
          </a:p>
        </p:txBody>
      </p:sp>
      <p:sp>
        <p:nvSpPr>
          <p:cNvPr id="4" name="Text Placeholder 3">
            <a:extLst>
              <a:ext uri="{FF2B5EF4-FFF2-40B4-BE49-F238E27FC236}">
                <a16:creationId xmlns:a16="http://schemas.microsoft.com/office/drawing/2014/main" id="{DE0D5F10-D404-44BB-9FA3-BB375B5A7876}"/>
              </a:ext>
            </a:extLst>
          </p:cNvPr>
          <p:cNvSpPr>
            <a:spLocks noGrp="1"/>
          </p:cNvSpPr>
          <p:nvPr>
            <p:ph type="body" idx="1"/>
          </p:nvPr>
        </p:nvSpPr>
        <p:spPr>
          <a:xfrm>
            <a:off x="838508" y="1662811"/>
            <a:ext cx="9560855" cy="3923804"/>
          </a:xfrm>
        </p:spPr>
        <p:txBody>
          <a:bodyPr>
            <a:noAutofit/>
          </a:bodyPr>
          <a:lstStyle/>
          <a:p>
            <a:endParaRPr lang="en-GB" sz="3200" dirty="0"/>
          </a:p>
          <a:p>
            <a:pPr marL="514350" indent="-514350">
              <a:buFont typeface="+mj-lt"/>
              <a:buAutoNum type="arabicPeriod"/>
            </a:pPr>
            <a:r>
              <a:rPr lang="en-GB" sz="3200" dirty="0"/>
              <a:t>The market demands smart devices and energy usage monitoring.</a:t>
            </a:r>
          </a:p>
          <a:p>
            <a:pPr marL="514350" indent="-514350">
              <a:buFont typeface="+mj-lt"/>
              <a:buAutoNum type="arabicPeriod"/>
            </a:pPr>
            <a:r>
              <a:rPr lang="en-GB" sz="3200" dirty="0"/>
              <a:t>Your competitors have already tested the market and we can learn from their experiences.</a:t>
            </a:r>
          </a:p>
          <a:p>
            <a:pPr marL="514350" indent="-514350">
              <a:buFont typeface="+mj-lt"/>
              <a:buAutoNum type="arabicPeriod"/>
            </a:pPr>
            <a:r>
              <a:rPr lang="en-GB" sz="3200" dirty="0"/>
              <a:t>The suggested sub-meters offer useful information but additional sub-meters would make your offering even more attractive to homebuyers.</a:t>
            </a:r>
          </a:p>
          <a:p>
            <a:pPr marL="457200" indent="-457200">
              <a:buFont typeface="Arial" panose="020B0604020202020204" pitchFamily="34" charset="0"/>
              <a:buChar char="•"/>
            </a:pPr>
            <a:endParaRPr lang="en-GB" sz="2800" dirty="0"/>
          </a:p>
          <a:p>
            <a:endParaRPr lang="en-GB" dirty="0"/>
          </a:p>
          <a:p>
            <a:endParaRPr lang="en-GB" sz="2800" b="1" dirty="0"/>
          </a:p>
        </p:txBody>
      </p:sp>
      <p:sp>
        <p:nvSpPr>
          <p:cNvPr id="6" name="5-Point Star 5">
            <a:extLst>
              <a:ext uri="{FF2B5EF4-FFF2-40B4-BE49-F238E27FC236}">
                <a16:creationId xmlns:a16="http://schemas.microsoft.com/office/drawing/2014/main" id="{0B00B7EF-48D2-234D-9812-AC87468C6E22}"/>
              </a:ext>
            </a:extLst>
          </p:cNvPr>
          <p:cNvSpPr/>
          <p:nvPr/>
        </p:nvSpPr>
        <p:spPr>
          <a:xfrm>
            <a:off x="7892716" y="3347634"/>
            <a:ext cx="3827691" cy="3306896"/>
          </a:xfrm>
          <a:prstGeom prst="star5">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766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8" y="300357"/>
            <a:ext cx="7054208" cy="1362454"/>
          </a:xfrm>
        </p:spPr>
        <p:txBody>
          <a:bodyPr>
            <a:normAutofit/>
          </a:bodyPr>
          <a:lstStyle/>
          <a:p>
            <a:pPr lvl="0"/>
            <a:r>
              <a:rPr lang="en-GB" dirty="0"/>
              <a:t>Next steps</a:t>
            </a:r>
          </a:p>
        </p:txBody>
      </p:sp>
      <p:sp>
        <p:nvSpPr>
          <p:cNvPr id="4" name="Text Placeholder 3">
            <a:extLst>
              <a:ext uri="{FF2B5EF4-FFF2-40B4-BE49-F238E27FC236}">
                <a16:creationId xmlns:a16="http://schemas.microsoft.com/office/drawing/2014/main" id="{DE0D5F10-D404-44BB-9FA3-BB375B5A7876}"/>
              </a:ext>
            </a:extLst>
          </p:cNvPr>
          <p:cNvSpPr>
            <a:spLocks noGrp="1"/>
          </p:cNvSpPr>
          <p:nvPr>
            <p:ph type="body" idx="1"/>
          </p:nvPr>
        </p:nvSpPr>
        <p:spPr>
          <a:xfrm>
            <a:off x="838508" y="1662811"/>
            <a:ext cx="9560855" cy="3923804"/>
          </a:xfrm>
        </p:spPr>
        <p:txBody>
          <a:bodyPr>
            <a:noAutofit/>
          </a:bodyPr>
          <a:lstStyle/>
          <a:p>
            <a:endParaRPr lang="en-GB" sz="3200" dirty="0"/>
          </a:p>
          <a:p>
            <a:pPr marL="514350" indent="-514350">
              <a:buFont typeface="+mj-lt"/>
              <a:buAutoNum type="arabicPeriod"/>
            </a:pPr>
            <a:r>
              <a:rPr lang="en-GB" sz="3200" dirty="0"/>
              <a:t>Further exploration of the data</a:t>
            </a:r>
          </a:p>
          <a:p>
            <a:pPr marL="514350" indent="-514350">
              <a:buFont typeface="+mj-lt"/>
              <a:buAutoNum type="arabicPeriod"/>
            </a:pPr>
            <a:r>
              <a:rPr lang="en-GB" sz="3200" dirty="0"/>
              <a:t>Deal with missing days in the data</a:t>
            </a:r>
          </a:p>
          <a:p>
            <a:pPr marL="514350" indent="-514350">
              <a:buFont typeface="+mj-lt"/>
              <a:buAutoNum type="arabicPeriod"/>
            </a:pPr>
            <a:r>
              <a:rPr lang="en-GB" sz="3200" dirty="0"/>
              <a:t>Develop the dashboard</a:t>
            </a:r>
          </a:p>
          <a:p>
            <a:pPr marL="457200" indent="-457200">
              <a:buFont typeface="Arial" panose="020B0604020202020204" pitchFamily="34" charset="0"/>
              <a:buChar char="•"/>
            </a:pPr>
            <a:endParaRPr lang="en-GB" sz="2800" dirty="0"/>
          </a:p>
          <a:p>
            <a:endParaRPr lang="en-GB" dirty="0"/>
          </a:p>
          <a:p>
            <a:endParaRPr lang="en-GB" sz="2800" b="1" dirty="0"/>
          </a:p>
        </p:txBody>
      </p:sp>
      <p:sp>
        <p:nvSpPr>
          <p:cNvPr id="6" name="5-Point Star 5">
            <a:extLst>
              <a:ext uri="{FF2B5EF4-FFF2-40B4-BE49-F238E27FC236}">
                <a16:creationId xmlns:a16="http://schemas.microsoft.com/office/drawing/2014/main" id="{0B00B7EF-48D2-234D-9812-AC87468C6E22}"/>
              </a:ext>
            </a:extLst>
          </p:cNvPr>
          <p:cNvSpPr/>
          <p:nvPr/>
        </p:nvSpPr>
        <p:spPr>
          <a:xfrm>
            <a:off x="7892716" y="3347634"/>
            <a:ext cx="3827691" cy="3306896"/>
          </a:xfrm>
          <a:prstGeom prst="star5">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7751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6752B999-CAEB-49BE-835B-3CF1107C4A4E}"/>
              </a:ext>
            </a:extLst>
          </p:cNvPr>
          <p:cNvSpPr>
            <a:spLocks noGrp="1"/>
          </p:cNvSpPr>
          <p:nvPr>
            <p:ph type="subTitle" idx="1"/>
          </p:nvPr>
        </p:nvSpPr>
        <p:spPr>
          <a:xfrm>
            <a:off x="458724" y="646700"/>
            <a:ext cx="11274552" cy="2488386"/>
          </a:xfrm>
        </p:spPr>
        <p:txBody>
          <a:bodyPr>
            <a:normAutofit/>
          </a:bodyPr>
          <a:lstStyle/>
          <a:p>
            <a:r>
              <a:rPr lang="en-US" sz="5400" dirty="0"/>
              <a:t>Thank you</a:t>
            </a:r>
          </a:p>
          <a:p>
            <a:r>
              <a:rPr lang="en-US" sz="4000" dirty="0"/>
              <a:t>Stacey Jackson</a:t>
            </a:r>
          </a:p>
        </p:txBody>
      </p:sp>
    </p:spTree>
    <p:extLst>
      <p:ext uri="{BB962C8B-B14F-4D97-AF65-F5344CB8AC3E}">
        <p14:creationId xmlns:p14="http://schemas.microsoft.com/office/powerpoint/2010/main" val="2026947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0A79323-46E1-4288-8230-7F1725B1B329}"/>
              </a:ext>
            </a:extLst>
          </p:cNvPr>
          <p:cNvSpPr>
            <a:spLocks noGrp="1"/>
          </p:cNvSpPr>
          <p:nvPr>
            <p:ph type="title"/>
          </p:nvPr>
        </p:nvSpPr>
        <p:spPr>
          <a:xfrm>
            <a:off x="821460" y="3521159"/>
            <a:ext cx="10869782" cy="1041316"/>
          </a:xfrm>
        </p:spPr>
        <p:txBody>
          <a:bodyPr/>
          <a:lstStyle/>
          <a:p>
            <a:r>
              <a:rPr lang="en-US" dirty="0"/>
              <a:t>Appendix</a:t>
            </a:r>
            <a:endParaRPr lang="ru-RU" dirty="0"/>
          </a:p>
        </p:txBody>
      </p:sp>
      <p:pic>
        <p:nvPicPr>
          <p:cNvPr id="2" name="Picture 1">
            <a:extLst>
              <a:ext uri="{FF2B5EF4-FFF2-40B4-BE49-F238E27FC236}">
                <a16:creationId xmlns:a16="http://schemas.microsoft.com/office/drawing/2014/main" id="{507C86CC-4819-F545-8C59-0CB9D9DCBBD2}"/>
              </a:ext>
            </a:extLst>
          </p:cNvPr>
          <p:cNvPicPr>
            <a:picLocks noChangeAspect="1"/>
          </p:cNvPicPr>
          <p:nvPr/>
        </p:nvPicPr>
        <p:blipFill rotWithShape="1">
          <a:blip r:embed="rId3">
            <a:extLst>
              <a:ext uri="{BEBA8EAE-BF5A-486C-A8C5-ECC9F3942E4B}">
                <a14:imgProps xmlns:a14="http://schemas.microsoft.com/office/drawing/2010/main">
                  <a14:imgLayer>
                    <a14:imgEffect>
                      <a14:saturation sat="26000"/>
                    </a14:imgEffect>
                  </a14:imgLayer>
                </a14:imgProps>
              </a:ext>
            </a:extLst>
          </a:blip>
          <a:srcRect l="3743" t="26804" r="4433" b="45222"/>
          <a:stretch/>
        </p:blipFill>
        <p:spPr>
          <a:xfrm>
            <a:off x="382772" y="361508"/>
            <a:ext cx="11308470" cy="3423684"/>
          </a:xfrm>
          <a:prstGeom prst="rect">
            <a:avLst/>
          </a:prstGeom>
        </p:spPr>
      </p:pic>
    </p:spTree>
    <p:extLst>
      <p:ext uri="{BB962C8B-B14F-4D97-AF65-F5344CB8AC3E}">
        <p14:creationId xmlns:p14="http://schemas.microsoft.com/office/powerpoint/2010/main" val="3687203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8" y="56523"/>
            <a:ext cx="9274755" cy="1062830"/>
          </a:xfrm>
        </p:spPr>
        <p:txBody>
          <a:bodyPr>
            <a:normAutofit/>
          </a:bodyPr>
          <a:lstStyle/>
          <a:p>
            <a:r>
              <a:rPr lang="en-US" dirty="0"/>
              <a:t>Sub-meter 1: quarterly readings for each year</a:t>
            </a:r>
            <a:endParaRPr lang="ru-RU" dirty="0"/>
          </a:p>
        </p:txBody>
      </p:sp>
      <p:pic>
        <p:nvPicPr>
          <p:cNvPr id="4" name="Picture 3">
            <a:extLst>
              <a:ext uri="{FF2B5EF4-FFF2-40B4-BE49-F238E27FC236}">
                <a16:creationId xmlns:a16="http://schemas.microsoft.com/office/drawing/2014/main" id="{CFEC4D5C-993B-984A-AA61-0853CF67C578}"/>
              </a:ext>
            </a:extLst>
          </p:cNvPr>
          <p:cNvPicPr>
            <a:picLocks noChangeAspect="1"/>
          </p:cNvPicPr>
          <p:nvPr/>
        </p:nvPicPr>
        <p:blipFill>
          <a:blip r:embed="rId3"/>
          <a:stretch>
            <a:fillRect/>
          </a:stretch>
        </p:blipFill>
        <p:spPr>
          <a:xfrm>
            <a:off x="2134434" y="1345685"/>
            <a:ext cx="7626540" cy="4712238"/>
          </a:xfrm>
          <a:prstGeom prst="rect">
            <a:avLst/>
          </a:prstGeom>
        </p:spPr>
      </p:pic>
    </p:spTree>
    <p:extLst>
      <p:ext uri="{BB962C8B-B14F-4D97-AF65-F5344CB8AC3E}">
        <p14:creationId xmlns:p14="http://schemas.microsoft.com/office/powerpoint/2010/main" val="375726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9" y="448524"/>
            <a:ext cx="4584212" cy="715865"/>
          </a:xfrm>
        </p:spPr>
        <p:txBody>
          <a:bodyPr>
            <a:normAutofit/>
          </a:bodyPr>
          <a:lstStyle/>
          <a:p>
            <a:r>
              <a:rPr lang="en-US" dirty="0"/>
              <a:t>Agenda</a:t>
            </a:r>
            <a:endParaRPr lang="ru-RU" dirty="0"/>
          </a:p>
        </p:txBody>
      </p:sp>
      <p:sp>
        <p:nvSpPr>
          <p:cNvPr id="4" name="Text Placeholder 3">
            <a:extLst>
              <a:ext uri="{FF2B5EF4-FFF2-40B4-BE49-F238E27FC236}">
                <a16:creationId xmlns:a16="http://schemas.microsoft.com/office/drawing/2014/main" id="{DE0D5F10-D404-44BB-9FA3-BB375B5A7876}"/>
              </a:ext>
            </a:extLst>
          </p:cNvPr>
          <p:cNvSpPr>
            <a:spLocks noGrp="1"/>
          </p:cNvSpPr>
          <p:nvPr>
            <p:ph type="body" idx="1"/>
          </p:nvPr>
        </p:nvSpPr>
        <p:spPr>
          <a:xfrm>
            <a:off x="838509" y="1301858"/>
            <a:ext cx="9771684" cy="4463511"/>
          </a:xfrm>
        </p:spPr>
        <p:txBody>
          <a:bodyPr>
            <a:noAutofit/>
          </a:bodyPr>
          <a:lstStyle/>
          <a:p>
            <a:pPr marL="285750" lvl="0" indent="-285750">
              <a:buFont typeface="Arial" panose="020B0604020202020204" pitchFamily="34" charset="0"/>
              <a:buChar char="•"/>
            </a:pPr>
            <a:r>
              <a:rPr lang="en-GB" sz="3200" dirty="0"/>
              <a:t>Objective</a:t>
            </a:r>
          </a:p>
          <a:p>
            <a:pPr marL="285750" lvl="0" indent="-285750">
              <a:buFont typeface="Arial" panose="020B0604020202020204" pitchFamily="34" charset="0"/>
              <a:buChar char="•"/>
            </a:pPr>
            <a:r>
              <a:rPr lang="en-GB" sz="3200" dirty="0"/>
              <a:t>The financial returns &amp; the market</a:t>
            </a:r>
          </a:p>
          <a:p>
            <a:pPr marL="285750" lvl="0" indent="-285750">
              <a:buFont typeface="Arial" panose="020B0604020202020204" pitchFamily="34" charset="0"/>
              <a:buChar char="•"/>
            </a:pPr>
            <a:r>
              <a:rPr lang="en-GB" sz="3200" dirty="0"/>
              <a:t>What home-buyers say</a:t>
            </a:r>
          </a:p>
          <a:p>
            <a:pPr marL="285750" lvl="0" indent="-285750">
              <a:buFont typeface="Arial" panose="020B0604020202020204" pitchFamily="34" charset="0"/>
              <a:buChar char="•"/>
            </a:pPr>
            <a:r>
              <a:rPr lang="en-GB" sz="3200" dirty="0"/>
              <a:t>Your competitors</a:t>
            </a:r>
          </a:p>
          <a:p>
            <a:pPr marL="285750" lvl="0" indent="-285750">
              <a:buFont typeface="Arial" panose="020B0604020202020204" pitchFamily="34" charset="0"/>
              <a:buChar char="•"/>
            </a:pPr>
            <a:r>
              <a:rPr lang="en-GB" sz="3200" dirty="0"/>
              <a:t>How we will help you</a:t>
            </a:r>
          </a:p>
          <a:p>
            <a:pPr marL="285750" lvl="0" indent="-285750">
              <a:buFont typeface="Arial" panose="020B0604020202020204" pitchFamily="34" charset="0"/>
              <a:buChar char="•"/>
            </a:pPr>
            <a:r>
              <a:rPr lang="en-US" sz="3200" dirty="0"/>
              <a:t>What the sub-meters can tell your home buyers</a:t>
            </a:r>
          </a:p>
          <a:p>
            <a:pPr marL="285750" lvl="0" indent="-285750">
              <a:buFont typeface="Arial" panose="020B0604020202020204" pitchFamily="34" charset="0"/>
              <a:buChar char="•"/>
            </a:pPr>
            <a:r>
              <a:rPr lang="en-GB" sz="3200" dirty="0"/>
              <a:t>Ways to make your smart home even more </a:t>
            </a:r>
            <a:br>
              <a:rPr lang="en-GB" sz="3200" dirty="0"/>
            </a:br>
            <a:r>
              <a:rPr lang="en-GB" sz="3200" dirty="0"/>
              <a:t>attractive to home-buyers</a:t>
            </a:r>
          </a:p>
          <a:p>
            <a:pPr lvl="0"/>
            <a:endParaRPr lang="en-GB" sz="2400" dirty="0"/>
          </a:p>
        </p:txBody>
      </p:sp>
      <p:sp>
        <p:nvSpPr>
          <p:cNvPr id="6" name="5-Point Star 5">
            <a:extLst>
              <a:ext uri="{FF2B5EF4-FFF2-40B4-BE49-F238E27FC236}">
                <a16:creationId xmlns:a16="http://schemas.microsoft.com/office/drawing/2014/main" id="{A87ADDCA-0476-BE4E-AAB1-CCB98FDB16D3}"/>
              </a:ext>
            </a:extLst>
          </p:cNvPr>
          <p:cNvSpPr/>
          <p:nvPr/>
        </p:nvSpPr>
        <p:spPr>
          <a:xfrm>
            <a:off x="7892716" y="2681207"/>
            <a:ext cx="3393739" cy="3196462"/>
          </a:xfrm>
          <a:prstGeom prst="star5">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8138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8" y="56523"/>
            <a:ext cx="9715838" cy="1062830"/>
          </a:xfrm>
        </p:spPr>
        <p:txBody>
          <a:bodyPr>
            <a:normAutofit/>
          </a:bodyPr>
          <a:lstStyle/>
          <a:p>
            <a:r>
              <a:rPr lang="en-US" dirty="0"/>
              <a:t>Sub-meter 1: monthly readings over the four years</a:t>
            </a:r>
            <a:endParaRPr lang="ru-RU" dirty="0"/>
          </a:p>
        </p:txBody>
      </p:sp>
      <p:pic>
        <p:nvPicPr>
          <p:cNvPr id="5" name="Picture 4">
            <a:extLst>
              <a:ext uri="{FF2B5EF4-FFF2-40B4-BE49-F238E27FC236}">
                <a16:creationId xmlns:a16="http://schemas.microsoft.com/office/drawing/2014/main" id="{B7DC8A54-6FE9-E544-A7DD-3827F274E17E}"/>
              </a:ext>
            </a:extLst>
          </p:cNvPr>
          <p:cNvPicPr>
            <a:picLocks noChangeAspect="1"/>
          </p:cNvPicPr>
          <p:nvPr/>
        </p:nvPicPr>
        <p:blipFill>
          <a:blip r:embed="rId3"/>
          <a:stretch>
            <a:fillRect/>
          </a:stretch>
        </p:blipFill>
        <p:spPr>
          <a:xfrm>
            <a:off x="2592299" y="1411361"/>
            <a:ext cx="7047646" cy="4354554"/>
          </a:xfrm>
          <a:prstGeom prst="rect">
            <a:avLst/>
          </a:prstGeom>
        </p:spPr>
      </p:pic>
    </p:spTree>
    <p:extLst>
      <p:ext uri="{BB962C8B-B14F-4D97-AF65-F5344CB8AC3E}">
        <p14:creationId xmlns:p14="http://schemas.microsoft.com/office/powerpoint/2010/main" val="41134379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8" y="56523"/>
            <a:ext cx="9274755" cy="1062830"/>
          </a:xfrm>
        </p:spPr>
        <p:txBody>
          <a:bodyPr>
            <a:normAutofit/>
          </a:bodyPr>
          <a:lstStyle/>
          <a:p>
            <a:r>
              <a:rPr lang="en-US" dirty="0"/>
              <a:t>Sub-meter 2: quarterly readings for each year</a:t>
            </a:r>
            <a:endParaRPr lang="ru-RU" dirty="0"/>
          </a:p>
        </p:txBody>
      </p:sp>
      <p:sp>
        <p:nvSpPr>
          <p:cNvPr id="7" name="Slide Number Placeholder 6">
            <a:extLst>
              <a:ext uri="{FF2B5EF4-FFF2-40B4-BE49-F238E27FC236}">
                <a16:creationId xmlns:a16="http://schemas.microsoft.com/office/drawing/2014/main" id="{3EBE5032-BBDB-454D-8B28-8882C52280A1}"/>
              </a:ext>
            </a:extLst>
          </p:cNvPr>
          <p:cNvSpPr>
            <a:spLocks noGrp="1"/>
          </p:cNvSpPr>
          <p:nvPr>
            <p:ph type="sldNum" sz="quarter" idx="12"/>
          </p:nvPr>
        </p:nvSpPr>
        <p:spPr/>
        <p:txBody>
          <a:bodyPr/>
          <a:lstStyle/>
          <a:p>
            <a:endParaRPr lang="ru-RU" dirty="0"/>
          </a:p>
        </p:txBody>
      </p:sp>
      <p:pic>
        <p:nvPicPr>
          <p:cNvPr id="5" name="Picture 4">
            <a:extLst>
              <a:ext uri="{FF2B5EF4-FFF2-40B4-BE49-F238E27FC236}">
                <a16:creationId xmlns:a16="http://schemas.microsoft.com/office/drawing/2014/main" id="{805774DF-CB9E-AE40-AE63-881C85CD5D35}"/>
              </a:ext>
            </a:extLst>
          </p:cNvPr>
          <p:cNvPicPr>
            <a:picLocks noChangeAspect="1"/>
          </p:cNvPicPr>
          <p:nvPr/>
        </p:nvPicPr>
        <p:blipFill>
          <a:blip r:embed="rId3"/>
          <a:stretch>
            <a:fillRect/>
          </a:stretch>
        </p:blipFill>
        <p:spPr>
          <a:xfrm>
            <a:off x="2805192" y="1395696"/>
            <a:ext cx="7411957" cy="4579653"/>
          </a:xfrm>
          <a:prstGeom prst="rect">
            <a:avLst/>
          </a:prstGeom>
        </p:spPr>
      </p:pic>
    </p:spTree>
    <p:extLst>
      <p:ext uri="{BB962C8B-B14F-4D97-AF65-F5344CB8AC3E}">
        <p14:creationId xmlns:p14="http://schemas.microsoft.com/office/powerpoint/2010/main" val="25081596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8" y="56523"/>
            <a:ext cx="9824326" cy="1062830"/>
          </a:xfrm>
        </p:spPr>
        <p:txBody>
          <a:bodyPr>
            <a:normAutofit/>
          </a:bodyPr>
          <a:lstStyle/>
          <a:p>
            <a:r>
              <a:rPr lang="en-US" dirty="0"/>
              <a:t>Sub-meter 2: monthly readings over the four years</a:t>
            </a:r>
            <a:endParaRPr lang="ru-RU" dirty="0"/>
          </a:p>
        </p:txBody>
      </p:sp>
      <p:pic>
        <p:nvPicPr>
          <p:cNvPr id="5" name="Picture 4">
            <a:extLst>
              <a:ext uri="{FF2B5EF4-FFF2-40B4-BE49-F238E27FC236}">
                <a16:creationId xmlns:a16="http://schemas.microsoft.com/office/drawing/2014/main" id="{A94A9015-DF8C-F142-9A0F-37BFEF687AE8}"/>
              </a:ext>
            </a:extLst>
          </p:cNvPr>
          <p:cNvPicPr>
            <a:picLocks noChangeAspect="1"/>
          </p:cNvPicPr>
          <p:nvPr/>
        </p:nvPicPr>
        <p:blipFill>
          <a:blip r:embed="rId3"/>
          <a:stretch>
            <a:fillRect/>
          </a:stretch>
        </p:blipFill>
        <p:spPr>
          <a:xfrm>
            <a:off x="2541722" y="1232904"/>
            <a:ext cx="7675428" cy="4742445"/>
          </a:xfrm>
          <a:prstGeom prst="rect">
            <a:avLst/>
          </a:prstGeom>
        </p:spPr>
      </p:pic>
    </p:spTree>
    <p:extLst>
      <p:ext uri="{BB962C8B-B14F-4D97-AF65-F5344CB8AC3E}">
        <p14:creationId xmlns:p14="http://schemas.microsoft.com/office/powerpoint/2010/main" val="251144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8" y="56523"/>
            <a:ext cx="9274755" cy="1062830"/>
          </a:xfrm>
        </p:spPr>
        <p:txBody>
          <a:bodyPr>
            <a:normAutofit/>
          </a:bodyPr>
          <a:lstStyle/>
          <a:p>
            <a:r>
              <a:rPr lang="en-US" dirty="0"/>
              <a:t>Sub-meter 3: quarterly readings for each year</a:t>
            </a:r>
            <a:endParaRPr lang="ru-RU" dirty="0"/>
          </a:p>
        </p:txBody>
      </p:sp>
      <p:pic>
        <p:nvPicPr>
          <p:cNvPr id="5" name="Picture 4">
            <a:extLst>
              <a:ext uri="{FF2B5EF4-FFF2-40B4-BE49-F238E27FC236}">
                <a16:creationId xmlns:a16="http://schemas.microsoft.com/office/drawing/2014/main" id="{3F2F96D2-30E4-1F4E-9820-FB2AB40A5DD2}"/>
              </a:ext>
            </a:extLst>
          </p:cNvPr>
          <p:cNvPicPr>
            <a:picLocks noChangeAspect="1"/>
          </p:cNvPicPr>
          <p:nvPr/>
        </p:nvPicPr>
        <p:blipFill>
          <a:blip r:embed="rId3"/>
          <a:stretch>
            <a:fillRect/>
          </a:stretch>
        </p:blipFill>
        <p:spPr>
          <a:xfrm>
            <a:off x="2805192" y="1395696"/>
            <a:ext cx="7411957" cy="4579653"/>
          </a:xfrm>
          <a:prstGeom prst="rect">
            <a:avLst/>
          </a:prstGeom>
        </p:spPr>
      </p:pic>
    </p:spTree>
    <p:extLst>
      <p:ext uri="{BB962C8B-B14F-4D97-AF65-F5344CB8AC3E}">
        <p14:creationId xmlns:p14="http://schemas.microsoft.com/office/powerpoint/2010/main" val="29301208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8" y="56523"/>
            <a:ext cx="9824326" cy="1062830"/>
          </a:xfrm>
        </p:spPr>
        <p:txBody>
          <a:bodyPr>
            <a:normAutofit/>
          </a:bodyPr>
          <a:lstStyle/>
          <a:p>
            <a:r>
              <a:rPr lang="en-US" dirty="0"/>
              <a:t>Sub-meter 3: monthly readings over the four years</a:t>
            </a:r>
            <a:endParaRPr lang="ru-RU" dirty="0"/>
          </a:p>
        </p:txBody>
      </p:sp>
      <p:pic>
        <p:nvPicPr>
          <p:cNvPr id="6" name="Picture 5">
            <a:extLst>
              <a:ext uri="{FF2B5EF4-FFF2-40B4-BE49-F238E27FC236}">
                <a16:creationId xmlns:a16="http://schemas.microsoft.com/office/drawing/2014/main" id="{395AEAE5-186F-E74E-908A-3C36BA868561}"/>
              </a:ext>
            </a:extLst>
          </p:cNvPr>
          <p:cNvPicPr>
            <a:picLocks noChangeAspect="1"/>
          </p:cNvPicPr>
          <p:nvPr/>
        </p:nvPicPr>
        <p:blipFill>
          <a:blip r:embed="rId3"/>
          <a:stretch>
            <a:fillRect/>
          </a:stretch>
        </p:blipFill>
        <p:spPr>
          <a:xfrm>
            <a:off x="2805192" y="1395696"/>
            <a:ext cx="7411957" cy="4579653"/>
          </a:xfrm>
          <a:prstGeom prst="rect">
            <a:avLst/>
          </a:prstGeom>
        </p:spPr>
      </p:pic>
    </p:spTree>
    <p:extLst>
      <p:ext uri="{BB962C8B-B14F-4D97-AF65-F5344CB8AC3E}">
        <p14:creationId xmlns:p14="http://schemas.microsoft.com/office/powerpoint/2010/main" val="391501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8" y="56523"/>
            <a:ext cx="9274755" cy="1062830"/>
          </a:xfrm>
        </p:spPr>
        <p:txBody>
          <a:bodyPr>
            <a:normAutofit/>
          </a:bodyPr>
          <a:lstStyle/>
          <a:p>
            <a:r>
              <a:rPr lang="en-US" dirty="0"/>
              <a:t>Sub-meter 4: quarterly readings for each year</a:t>
            </a:r>
            <a:endParaRPr lang="ru-RU" dirty="0"/>
          </a:p>
        </p:txBody>
      </p:sp>
      <p:pic>
        <p:nvPicPr>
          <p:cNvPr id="4" name="Picture 3">
            <a:extLst>
              <a:ext uri="{FF2B5EF4-FFF2-40B4-BE49-F238E27FC236}">
                <a16:creationId xmlns:a16="http://schemas.microsoft.com/office/drawing/2014/main" id="{D1677209-1714-9345-BF8B-B98A1904FF37}"/>
              </a:ext>
            </a:extLst>
          </p:cNvPr>
          <p:cNvPicPr>
            <a:picLocks noChangeAspect="1"/>
          </p:cNvPicPr>
          <p:nvPr/>
        </p:nvPicPr>
        <p:blipFill>
          <a:blip r:embed="rId3"/>
          <a:stretch>
            <a:fillRect/>
          </a:stretch>
        </p:blipFill>
        <p:spPr>
          <a:xfrm>
            <a:off x="2712202" y="1338240"/>
            <a:ext cx="7504947" cy="4637109"/>
          </a:xfrm>
          <a:prstGeom prst="rect">
            <a:avLst/>
          </a:prstGeom>
        </p:spPr>
      </p:pic>
    </p:spTree>
    <p:extLst>
      <p:ext uri="{BB962C8B-B14F-4D97-AF65-F5344CB8AC3E}">
        <p14:creationId xmlns:p14="http://schemas.microsoft.com/office/powerpoint/2010/main" val="34561911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8" y="56523"/>
            <a:ext cx="9824326" cy="1062830"/>
          </a:xfrm>
        </p:spPr>
        <p:txBody>
          <a:bodyPr>
            <a:normAutofit/>
          </a:bodyPr>
          <a:lstStyle/>
          <a:p>
            <a:r>
              <a:rPr lang="en-US" dirty="0"/>
              <a:t>Sub-meter 4: monthly readings over the four years</a:t>
            </a:r>
            <a:endParaRPr lang="ru-RU" dirty="0"/>
          </a:p>
        </p:txBody>
      </p:sp>
      <p:sp>
        <p:nvSpPr>
          <p:cNvPr id="7" name="Slide Number Placeholder 6">
            <a:extLst>
              <a:ext uri="{FF2B5EF4-FFF2-40B4-BE49-F238E27FC236}">
                <a16:creationId xmlns:a16="http://schemas.microsoft.com/office/drawing/2014/main" id="{3EBE5032-BBDB-454D-8B28-8882C52280A1}"/>
              </a:ext>
            </a:extLst>
          </p:cNvPr>
          <p:cNvSpPr>
            <a:spLocks noGrp="1"/>
          </p:cNvSpPr>
          <p:nvPr>
            <p:ph type="sldNum" sz="quarter" idx="12"/>
          </p:nvPr>
        </p:nvSpPr>
        <p:spPr/>
        <p:txBody>
          <a:bodyPr/>
          <a:lstStyle/>
          <a:p>
            <a:fld id="{3CE5352E-9B9F-4EDC-8769-7FA3D3F814C7}" type="slidenum">
              <a:rPr lang="ru-RU" smtClean="0"/>
              <a:t>26</a:t>
            </a:fld>
            <a:endParaRPr lang="ru-RU" dirty="0"/>
          </a:p>
        </p:txBody>
      </p:sp>
      <p:pic>
        <p:nvPicPr>
          <p:cNvPr id="2" name="Picture 1">
            <a:extLst>
              <a:ext uri="{FF2B5EF4-FFF2-40B4-BE49-F238E27FC236}">
                <a16:creationId xmlns:a16="http://schemas.microsoft.com/office/drawing/2014/main" id="{45A0651A-2922-4740-8BB3-42D9A35E17A0}"/>
              </a:ext>
            </a:extLst>
          </p:cNvPr>
          <p:cNvPicPr>
            <a:picLocks noChangeAspect="1"/>
          </p:cNvPicPr>
          <p:nvPr/>
        </p:nvPicPr>
        <p:blipFill>
          <a:blip r:embed="rId3"/>
          <a:stretch>
            <a:fillRect/>
          </a:stretch>
        </p:blipFill>
        <p:spPr>
          <a:xfrm>
            <a:off x="2588216" y="1261632"/>
            <a:ext cx="7628933" cy="4713717"/>
          </a:xfrm>
          <a:prstGeom prst="rect">
            <a:avLst/>
          </a:prstGeom>
        </p:spPr>
      </p:pic>
    </p:spTree>
    <p:extLst>
      <p:ext uri="{BB962C8B-B14F-4D97-AF65-F5344CB8AC3E}">
        <p14:creationId xmlns:p14="http://schemas.microsoft.com/office/powerpoint/2010/main" val="3069596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8" y="731041"/>
            <a:ext cx="7054208" cy="1362454"/>
          </a:xfrm>
        </p:spPr>
        <p:txBody>
          <a:bodyPr>
            <a:normAutofit/>
          </a:bodyPr>
          <a:lstStyle/>
          <a:p>
            <a:pPr lvl="0"/>
            <a:r>
              <a:rPr lang="en-GB" dirty="0"/>
              <a:t>The objective</a:t>
            </a:r>
          </a:p>
        </p:txBody>
      </p:sp>
      <p:sp>
        <p:nvSpPr>
          <p:cNvPr id="4" name="Text Placeholder 3">
            <a:extLst>
              <a:ext uri="{FF2B5EF4-FFF2-40B4-BE49-F238E27FC236}">
                <a16:creationId xmlns:a16="http://schemas.microsoft.com/office/drawing/2014/main" id="{DE0D5F10-D404-44BB-9FA3-BB375B5A7876}"/>
              </a:ext>
            </a:extLst>
          </p:cNvPr>
          <p:cNvSpPr>
            <a:spLocks noGrp="1"/>
          </p:cNvSpPr>
          <p:nvPr>
            <p:ph type="body" idx="1"/>
          </p:nvPr>
        </p:nvSpPr>
        <p:spPr>
          <a:xfrm>
            <a:off x="838509" y="2524292"/>
            <a:ext cx="8320990" cy="3173123"/>
          </a:xfrm>
        </p:spPr>
        <p:txBody>
          <a:bodyPr>
            <a:noAutofit/>
          </a:bodyPr>
          <a:lstStyle/>
          <a:p>
            <a:r>
              <a:rPr lang="en-GB" sz="3200" b="1" dirty="0"/>
              <a:t>Produce highly efficient Smart Homes with the energy usage information that home-buyers expect as standard.</a:t>
            </a:r>
          </a:p>
        </p:txBody>
      </p:sp>
      <p:sp>
        <p:nvSpPr>
          <p:cNvPr id="8" name="5-Point Star 7">
            <a:extLst>
              <a:ext uri="{FF2B5EF4-FFF2-40B4-BE49-F238E27FC236}">
                <a16:creationId xmlns:a16="http://schemas.microsoft.com/office/drawing/2014/main" id="{D2F48D88-6B16-2C45-AAF3-C6DA488BDEA4}"/>
              </a:ext>
            </a:extLst>
          </p:cNvPr>
          <p:cNvSpPr/>
          <p:nvPr/>
        </p:nvSpPr>
        <p:spPr>
          <a:xfrm>
            <a:off x="7892716" y="2681207"/>
            <a:ext cx="3393739" cy="3196462"/>
          </a:xfrm>
          <a:prstGeom prst="star5">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6035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8" y="300357"/>
            <a:ext cx="7054208" cy="1362454"/>
          </a:xfrm>
        </p:spPr>
        <p:txBody>
          <a:bodyPr>
            <a:normAutofit/>
          </a:bodyPr>
          <a:lstStyle/>
          <a:p>
            <a:pPr lvl="0"/>
            <a:r>
              <a:rPr lang="en-GB" dirty="0"/>
              <a:t>The financial returns</a:t>
            </a:r>
          </a:p>
        </p:txBody>
      </p:sp>
      <p:sp>
        <p:nvSpPr>
          <p:cNvPr id="4" name="Text Placeholder 3">
            <a:extLst>
              <a:ext uri="{FF2B5EF4-FFF2-40B4-BE49-F238E27FC236}">
                <a16:creationId xmlns:a16="http://schemas.microsoft.com/office/drawing/2014/main" id="{DE0D5F10-D404-44BB-9FA3-BB375B5A7876}"/>
              </a:ext>
            </a:extLst>
          </p:cNvPr>
          <p:cNvSpPr>
            <a:spLocks noGrp="1"/>
          </p:cNvSpPr>
          <p:nvPr>
            <p:ph type="body" idx="1"/>
          </p:nvPr>
        </p:nvSpPr>
        <p:spPr>
          <a:xfrm>
            <a:off x="838508" y="1662811"/>
            <a:ext cx="9560855" cy="3923804"/>
          </a:xfrm>
        </p:spPr>
        <p:txBody>
          <a:bodyPr>
            <a:noAutofit/>
          </a:bodyPr>
          <a:lstStyle/>
          <a:p>
            <a:endParaRPr lang="en-GB" sz="3200" dirty="0"/>
          </a:p>
          <a:p>
            <a:r>
              <a:rPr lang="en-GB" sz="3200" dirty="0"/>
              <a:t>Providing buyers with long-term benefits enables </a:t>
            </a:r>
            <a:br>
              <a:rPr lang="en-GB" sz="3200" dirty="0"/>
            </a:br>
            <a:r>
              <a:rPr lang="en-GB" sz="3200" dirty="0"/>
              <a:t>a developer to </a:t>
            </a:r>
            <a:r>
              <a:rPr lang="en-GB" sz="3200" b="1" dirty="0"/>
              <a:t>add a premium to the purchase price </a:t>
            </a:r>
            <a:br>
              <a:rPr lang="en-GB" sz="3200" b="1" dirty="0"/>
            </a:br>
            <a:r>
              <a:rPr lang="en-GB" sz="3200" dirty="0"/>
              <a:t>in exchange for future savings.</a:t>
            </a:r>
          </a:p>
          <a:p>
            <a:pPr marL="457200" indent="-457200">
              <a:buFont typeface="Arial" panose="020B0604020202020204" pitchFamily="34" charset="0"/>
              <a:buChar char="•"/>
            </a:pPr>
            <a:endParaRPr lang="en-GB" sz="2800" dirty="0"/>
          </a:p>
          <a:p>
            <a:endParaRPr lang="en-GB" dirty="0"/>
          </a:p>
          <a:p>
            <a:endParaRPr lang="en-GB" sz="2800" b="1" dirty="0"/>
          </a:p>
        </p:txBody>
      </p:sp>
      <p:sp>
        <p:nvSpPr>
          <p:cNvPr id="6" name="5-Point Star 5">
            <a:extLst>
              <a:ext uri="{FF2B5EF4-FFF2-40B4-BE49-F238E27FC236}">
                <a16:creationId xmlns:a16="http://schemas.microsoft.com/office/drawing/2014/main" id="{0B00B7EF-48D2-234D-9812-AC87468C6E22}"/>
              </a:ext>
            </a:extLst>
          </p:cNvPr>
          <p:cNvSpPr/>
          <p:nvPr/>
        </p:nvSpPr>
        <p:spPr>
          <a:xfrm>
            <a:off x="7892716" y="3347634"/>
            <a:ext cx="3827691" cy="3306896"/>
          </a:xfrm>
          <a:prstGeom prst="star5">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6335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8" y="300357"/>
            <a:ext cx="7054208" cy="1085375"/>
          </a:xfrm>
        </p:spPr>
        <p:txBody>
          <a:bodyPr>
            <a:normAutofit/>
          </a:bodyPr>
          <a:lstStyle/>
          <a:p>
            <a:pPr lvl="0"/>
            <a:r>
              <a:rPr lang="en-GB" dirty="0"/>
              <a:t>The market</a:t>
            </a:r>
          </a:p>
        </p:txBody>
      </p:sp>
      <p:sp>
        <p:nvSpPr>
          <p:cNvPr id="4" name="Text Placeholder 3">
            <a:extLst>
              <a:ext uri="{FF2B5EF4-FFF2-40B4-BE49-F238E27FC236}">
                <a16:creationId xmlns:a16="http://schemas.microsoft.com/office/drawing/2014/main" id="{DE0D5F10-D404-44BB-9FA3-BB375B5A7876}"/>
              </a:ext>
            </a:extLst>
          </p:cNvPr>
          <p:cNvSpPr>
            <a:spLocks noGrp="1"/>
          </p:cNvSpPr>
          <p:nvPr>
            <p:ph type="body" idx="1"/>
          </p:nvPr>
        </p:nvSpPr>
        <p:spPr>
          <a:xfrm>
            <a:off x="838508" y="1153168"/>
            <a:ext cx="9917316" cy="3923804"/>
          </a:xfrm>
        </p:spPr>
        <p:txBody>
          <a:bodyPr>
            <a:noAutofit/>
          </a:bodyPr>
          <a:lstStyle/>
          <a:p>
            <a:endParaRPr lang="en-GB" sz="3200" dirty="0"/>
          </a:p>
          <a:p>
            <a:pPr marL="457200" indent="-457200">
              <a:buFont typeface="Arial" panose="020B0604020202020204" pitchFamily="34" charset="0"/>
              <a:buChar char="•"/>
            </a:pPr>
            <a:r>
              <a:rPr lang="en-GB" sz="3200" b="1" dirty="0"/>
              <a:t>Those who have grown up in a connected world are starting to purchase homes</a:t>
            </a:r>
            <a:r>
              <a:rPr lang="en-GB" sz="3200" dirty="0"/>
              <a:t>. They understand the long-term benefits of a smart home for saving energy costs.</a:t>
            </a:r>
          </a:p>
          <a:p>
            <a:pPr marL="457200" indent="-457200">
              <a:buFont typeface="Arial" panose="020B0604020202020204" pitchFamily="34" charset="0"/>
              <a:buChar char="•"/>
            </a:pPr>
            <a:r>
              <a:rPr lang="en-GB" sz="3200" dirty="0"/>
              <a:t>Home value increases in terms of appeal. </a:t>
            </a:r>
            <a:r>
              <a:rPr lang="en-GB" sz="3200" b="1" dirty="0"/>
              <a:t>Smart devices are becoming expected and necessary</a:t>
            </a:r>
            <a:r>
              <a:rPr lang="en-GB" sz="3200" dirty="0"/>
              <a:t> when it comes to purchasing a home.</a:t>
            </a:r>
          </a:p>
          <a:p>
            <a:pPr marL="457200" indent="-457200">
              <a:buFont typeface="Arial" panose="020B0604020202020204" pitchFamily="34" charset="0"/>
              <a:buChar char="•"/>
            </a:pPr>
            <a:endParaRPr lang="en-GB" sz="2800" dirty="0"/>
          </a:p>
          <a:p>
            <a:endParaRPr lang="en-GB" dirty="0"/>
          </a:p>
          <a:p>
            <a:endParaRPr lang="en-GB" sz="2800" b="1" dirty="0"/>
          </a:p>
        </p:txBody>
      </p:sp>
      <p:sp>
        <p:nvSpPr>
          <p:cNvPr id="6" name="5-Point Star 5">
            <a:extLst>
              <a:ext uri="{FF2B5EF4-FFF2-40B4-BE49-F238E27FC236}">
                <a16:creationId xmlns:a16="http://schemas.microsoft.com/office/drawing/2014/main" id="{0B00B7EF-48D2-234D-9812-AC87468C6E22}"/>
              </a:ext>
            </a:extLst>
          </p:cNvPr>
          <p:cNvSpPr/>
          <p:nvPr/>
        </p:nvSpPr>
        <p:spPr>
          <a:xfrm>
            <a:off x="7892716" y="3347634"/>
            <a:ext cx="3827691" cy="3306896"/>
          </a:xfrm>
          <a:prstGeom prst="star5">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2532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950737" y="731041"/>
            <a:ext cx="7054208" cy="750918"/>
          </a:xfrm>
        </p:spPr>
        <p:txBody>
          <a:bodyPr>
            <a:normAutofit/>
          </a:bodyPr>
          <a:lstStyle/>
          <a:p>
            <a:pPr lvl="0"/>
            <a:r>
              <a:rPr lang="en-GB" dirty="0"/>
              <a:t>What home buyers say</a:t>
            </a:r>
          </a:p>
        </p:txBody>
      </p:sp>
      <p:sp>
        <p:nvSpPr>
          <p:cNvPr id="4" name="Text Placeholder 3">
            <a:extLst>
              <a:ext uri="{FF2B5EF4-FFF2-40B4-BE49-F238E27FC236}">
                <a16:creationId xmlns:a16="http://schemas.microsoft.com/office/drawing/2014/main" id="{DE0D5F10-D404-44BB-9FA3-BB375B5A7876}"/>
              </a:ext>
            </a:extLst>
          </p:cNvPr>
          <p:cNvSpPr>
            <a:spLocks noGrp="1"/>
          </p:cNvSpPr>
          <p:nvPr>
            <p:ph type="body" idx="1"/>
          </p:nvPr>
        </p:nvSpPr>
        <p:spPr>
          <a:xfrm>
            <a:off x="3292949" y="-1428359"/>
            <a:ext cx="9829491" cy="3173123"/>
          </a:xfrm>
        </p:spPr>
        <p:txBody>
          <a:bodyPr>
            <a:noAutofit/>
          </a:bodyPr>
          <a:lstStyle/>
          <a:p>
            <a:pPr fontAlgn="base"/>
            <a:r>
              <a:rPr lang="en-GB" dirty="0"/>
              <a:t>Research by </a:t>
            </a:r>
            <a:r>
              <a:rPr lang="en-GB" dirty="0" err="1"/>
              <a:t>Loxone</a:t>
            </a:r>
            <a:r>
              <a:rPr lang="en-GB" dirty="0"/>
              <a:t> (2016), Barclays Digital Homes Report (2015), Honeywell (2014)</a:t>
            </a:r>
          </a:p>
          <a:p>
            <a:r>
              <a:rPr lang="en-GB" dirty="0">
                <a:hlinkClick r:id="rId3"/>
              </a:rPr>
              <a:t>https://www.loxone.com/enen/business-partners/property-developers/</a:t>
            </a:r>
            <a:endParaRPr lang="en-GB" dirty="0"/>
          </a:p>
          <a:p>
            <a:endParaRPr lang="en-GB" dirty="0"/>
          </a:p>
          <a:p>
            <a:endParaRPr lang="en-GB" sz="2800" b="1" dirty="0"/>
          </a:p>
        </p:txBody>
      </p:sp>
      <p:sp>
        <p:nvSpPr>
          <p:cNvPr id="2" name="Oval 1">
            <a:extLst>
              <a:ext uri="{FF2B5EF4-FFF2-40B4-BE49-F238E27FC236}">
                <a16:creationId xmlns:a16="http://schemas.microsoft.com/office/drawing/2014/main" id="{DDFB6B95-F626-D048-B46D-515A5509317A}"/>
              </a:ext>
            </a:extLst>
          </p:cNvPr>
          <p:cNvSpPr/>
          <p:nvPr/>
        </p:nvSpPr>
        <p:spPr>
          <a:xfrm>
            <a:off x="838509" y="1919932"/>
            <a:ext cx="2554014" cy="2584291"/>
          </a:xfrm>
          <a:prstGeom prst="ellipse">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7">
            <a:extLst>
              <a:ext uri="{FF2B5EF4-FFF2-40B4-BE49-F238E27FC236}">
                <a16:creationId xmlns:a16="http://schemas.microsoft.com/office/drawing/2014/main" id="{45C2FFEE-9A20-D440-8D73-1359B713B7E3}"/>
              </a:ext>
            </a:extLst>
          </p:cNvPr>
          <p:cNvSpPr txBox="1">
            <a:spLocks/>
          </p:cNvSpPr>
          <p:nvPr/>
        </p:nvSpPr>
        <p:spPr>
          <a:xfrm>
            <a:off x="1342481" y="2457383"/>
            <a:ext cx="1797559" cy="7815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6000" b="1" dirty="0"/>
              <a:t>47%</a:t>
            </a:r>
            <a:endParaRPr lang="ru-RU" sz="6000" b="1" dirty="0"/>
          </a:p>
        </p:txBody>
      </p:sp>
      <p:sp>
        <p:nvSpPr>
          <p:cNvPr id="8" name="Text Placeholder 7">
            <a:extLst>
              <a:ext uri="{FF2B5EF4-FFF2-40B4-BE49-F238E27FC236}">
                <a16:creationId xmlns:a16="http://schemas.microsoft.com/office/drawing/2014/main" id="{54CC3CF4-5F66-C34F-B2EB-4C1A4D310B4B}"/>
              </a:ext>
            </a:extLst>
          </p:cNvPr>
          <p:cNvSpPr txBox="1">
            <a:spLocks/>
          </p:cNvSpPr>
          <p:nvPr/>
        </p:nvSpPr>
        <p:spPr>
          <a:xfrm>
            <a:off x="1075717" y="3212077"/>
            <a:ext cx="2079598" cy="46028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t>Want a smart home</a:t>
            </a:r>
            <a:endParaRPr lang="ru-RU" dirty="0"/>
          </a:p>
        </p:txBody>
      </p:sp>
      <p:sp>
        <p:nvSpPr>
          <p:cNvPr id="9" name="Oval 8">
            <a:extLst>
              <a:ext uri="{FF2B5EF4-FFF2-40B4-BE49-F238E27FC236}">
                <a16:creationId xmlns:a16="http://schemas.microsoft.com/office/drawing/2014/main" id="{0C13B593-BF18-914A-A87E-1A3A90630F33}"/>
              </a:ext>
            </a:extLst>
          </p:cNvPr>
          <p:cNvSpPr/>
          <p:nvPr/>
        </p:nvSpPr>
        <p:spPr>
          <a:xfrm>
            <a:off x="4610256" y="1842573"/>
            <a:ext cx="2554014" cy="2584291"/>
          </a:xfrm>
          <a:prstGeom prst="ellipse">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7">
            <a:extLst>
              <a:ext uri="{FF2B5EF4-FFF2-40B4-BE49-F238E27FC236}">
                <a16:creationId xmlns:a16="http://schemas.microsoft.com/office/drawing/2014/main" id="{02351DB3-85AF-7F4F-B3F6-B0CBE77FFFC7}"/>
              </a:ext>
            </a:extLst>
          </p:cNvPr>
          <p:cNvSpPr txBox="1">
            <a:spLocks/>
          </p:cNvSpPr>
          <p:nvPr/>
        </p:nvSpPr>
        <p:spPr>
          <a:xfrm>
            <a:off x="5051095" y="2259497"/>
            <a:ext cx="1797559" cy="7815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6000" b="1" dirty="0"/>
              <a:t>66%</a:t>
            </a:r>
            <a:endParaRPr lang="ru-RU" sz="6000" b="1" dirty="0"/>
          </a:p>
        </p:txBody>
      </p:sp>
      <p:sp>
        <p:nvSpPr>
          <p:cNvPr id="11" name="Text Placeholder 7">
            <a:extLst>
              <a:ext uri="{FF2B5EF4-FFF2-40B4-BE49-F238E27FC236}">
                <a16:creationId xmlns:a16="http://schemas.microsoft.com/office/drawing/2014/main" id="{04D2A836-5288-1C42-9E18-39E6D1817179}"/>
              </a:ext>
            </a:extLst>
          </p:cNvPr>
          <p:cNvSpPr txBox="1">
            <a:spLocks/>
          </p:cNvSpPr>
          <p:nvPr/>
        </p:nvSpPr>
        <p:spPr>
          <a:xfrm>
            <a:off x="4798991" y="3000240"/>
            <a:ext cx="2079598" cy="46028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t>Want a professional system</a:t>
            </a:r>
            <a:endParaRPr lang="ru-RU" dirty="0"/>
          </a:p>
        </p:txBody>
      </p:sp>
      <p:sp>
        <p:nvSpPr>
          <p:cNvPr id="12" name="Oval 11">
            <a:extLst>
              <a:ext uri="{FF2B5EF4-FFF2-40B4-BE49-F238E27FC236}">
                <a16:creationId xmlns:a16="http://schemas.microsoft.com/office/drawing/2014/main" id="{6DB3EAEE-4527-A847-9BB6-7A72D12A2256}"/>
              </a:ext>
            </a:extLst>
          </p:cNvPr>
          <p:cNvSpPr/>
          <p:nvPr/>
        </p:nvSpPr>
        <p:spPr>
          <a:xfrm>
            <a:off x="8382003" y="1748912"/>
            <a:ext cx="2554014" cy="2584291"/>
          </a:xfrm>
          <a:prstGeom prst="ellipse">
            <a:avLst/>
          </a:prstGeom>
          <a:gradFill>
            <a:gsLst>
              <a:gs pos="0">
                <a:srgbClr val="6D3B4F">
                  <a:alpha val="20000"/>
                </a:srgb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7">
            <a:extLst>
              <a:ext uri="{FF2B5EF4-FFF2-40B4-BE49-F238E27FC236}">
                <a16:creationId xmlns:a16="http://schemas.microsoft.com/office/drawing/2014/main" id="{7A11479C-87F6-6642-8EC1-E0EB5953B1C8}"/>
              </a:ext>
            </a:extLst>
          </p:cNvPr>
          <p:cNvSpPr txBox="1">
            <a:spLocks/>
          </p:cNvSpPr>
          <p:nvPr/>
        </p:nvSpPr>
        <p:spPr>
          <a:xfrm>
            <a:off x="8936585" y="2259710"/>
            <a:ext cx="1797559" cy="7815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6000" b="1" dirty="0"/>
              <a:t>28%</a:t>
            </a:r>
            <a:endParaRPr lang="ru-RU" sz="6000" b="1" dirty="0"/>
          </a:p>
        </p:txBody>
      </p:sp>
      <p:sp>
        <p:nvSpPr>
          <p:cNvPr id="14" name="Text Placeholder 7">
            <a:extLst>
              <a:ext uri="{FF2B5EF4-FFF2-40B4-BE49-F238E27FC236}">
                <a16:creationId xmlns:a16="http://schemas.microsoft.com/office/drawing/2014/main" id="{D22633BB-87DA-D941-8547-E4208AD243F2}"/>
              </a:ext>
            </a:extLst>
          </p:cNvPr>
          <p:cNvSpPr txBox="1">
            <a:spLocks/>
          </p:cNvSpPr>
          <p:nvPr/>
        </p:nvSpPr>
        <p:spPr>
          <a:xfrm>
            <a:off x="8654546" y="3041057"/>
            <a:ext cx="2079598" cy="46028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t>Will spend €10,000 extra</a:t>
            </a:r>
            <a:endParaRPr lang="ru-RU" dirty="0"/>
          </a:p>
        </p:txBody>
      </p:sp>
      <p:sp>
        <p:nvSpPr>
          <p:cNvPr id="15" name="Text Placeholder 3">
            <a:extLst>
              <a:ext uri="{FF2B5EF4-FFF2-40B4-BE49-F238E27FC236}">
                <a16:creationId xmlns:a16="http://schemas.microsoft.com/office/drawing/2014/main" id="{54436D26-272A-8441-9D95-C3BEBFEBB403}"/>
              </a:ext>
            </a:extLst>
          </p:cNvPr>
          <p:cNvSpPr txBox="1">
            <a:spLocks/>
          </p:cNvSpPr>
          <p:nvPr/>
        </p:nvSpPr>
        <p:spPr>
          <a:xfrm>
            <a:off x="1075717" y="4700666"/>
            <a:ext cx="2469197" cy="658336"/>
          </a:xfrm>
          <a:prstGeom prst="rect">
            <a:avLst/>
          </a:prstGeom>
        </p:spPr>
        <p:txBody>
          <a:bodyPr vert="horz" lIns="3600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fontAlgn="base"/>
            <a:r>
              <a:rPr lang="en-GB" sz="2400" dirty="0"/>
              <a:t>Control everything </a:t>
            </a:r>
            <a:br>
              <a:rPr lang="en-GB" sz="2400" dirty="0"/>
            </a:br>
            <a:r>
              <a:rPr lang="en-GB" sz="2400" dirty="0"/>
              <a:t>from a single app</a:t>
            </a:r>
          </a:p>
          <a:p>
            <a:endParaRPr lang="en-GB" dirty="0"/>
          </a:p>
          <a:p>
            <a:endParaRPr lang="en-GB" sz="2800" b="1" dirty="0"/>
          </a:p>
        </p:txBody>
      </p:sp>
      <p:sp>
        <p:nvSpPr>
          <p:cNvPr id="16" name="Text Placeholder 3">
            <a:extLst>
              <a:ext uri="{FF2B5EF4-FFF2-40B4-BE49-F238E27FC236}">
                <a16:creationId xmlns:a16="http://schemas.microsoft.com/office/drawing/2014/main" id="{5B14EB55-7265-C34C-B19F-59BE786FEC6C}"/>
              </a:ext>
            </a:extLst>
          </p:cNvPr>
          <p:cNvSpPr txBox="1">
            <a:spLocks/>
          </p:cNvSpPr>
          <p:nvPr/>
        </p:nvSpPr>
        <p:spPr>
          <a:xfrm>
            <a:off x="5403140" y="4730820"/>
            <a:ext cx="2384380" cy="658336"/>
          </a:xfrm>
          <a:prstGeom prst="rect">
            <a:avLst/>
          </a:prstGeom>
        </p:spPr>
        <p:txBody>
          <a:bodyPr vert="horz" lIns="3600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fontAlgn="base"/>
            <a:r>
              <a:rPr lang="en-GB" sz="2400" dirty="0"/>
              <a:t>No DIY</a:t>
            </a:r>
          </a:p>
          <a:p>
            <a:endParaRPr lang="en-GB" dirty="0"/>
          </a:p>
          <a:p>
            <a:endParaRPr lang="en-GB" sz="2800" b="1" dirty="0"/>
          </a:p>
        </p:txBody>
      </p:sp>
      <p:sp>
        <p:nvSpPr>
          <p:cNvPr id="17" name="Text Placeholder 3">
            <a:extLst>
              <a:ext uri="{FF2B5EF4-FFF2-40B4-BE49-F238E27FC236}">
                <a16:creationId xmlns:a16="http://schemas.microsoft.com/office/drawing/2014/main" id="{2832A146-BA31-A14B-BD94-291E622BAF4B}"/>
              </a:ext>
            </a:extLst>
          </p:cNvPr>
          <p:cNvSpPr txBox="1">
            <a:spLocks/>
          </p:cNvSpPr>
          <p:nvPr/>
        </p:nvSpPr>
        <p:spPr>
          <a:xfrm>
            <a:off x="8152108" y="4700666"/>
            <a:ext cx="3068665" cy="658336"/>
          </a:xfrm>
          <a:prstGeom prst="rect">
            <a:avLst/>
          </a:prstGeom>
        </p:spPr>
        <p:txBody>
          <a:bodyPr vert="horz" lIns="3600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fontAlgn="base"/>
            <a:r>
              <a:rPr lang="en-GB" sz="2400" dirty="0"/>
              <a:t>For a property with the latest home technology</a:t>
            </a:r>
            <a:endParaRPr lang="en-GB" dirty="0"/>
          </a:p>
          <a:p>
            <a:endParaRPr lang="en-GB" sz="2800" b="1" dirty="0"/>
          </a:p>
        </p:txBody>
      </p:sp>
      <p:sp>
        <p:nvSpPr>
          <p:cNvPr id="18" name="Text Placeholder 3">
            <a:extLst>
              <a:ext uri="{FF2B5EF4-FFF2-40B4-BE49-F238E27FC236}">
                <a16:creationId xmlns:a16="http://schemas.microsoft.com/office/drawing/2014/main" id="{2D354E1F-489A-A34B-BD0F-B5E705963EC1}"/>
              </a:ext>
            </a:extLst>
          </p:cNvPr>
          <p:cNvSpPr txBox="1">
            <a:spLocks/>
          </p:cNvSpPr>
          <p:nvPr/>
        </p:nvSpPr>
        <p:spPr>
          <a:xfrm>
            <a:off x="830319" y="6074951"/>
            <a:ext cx="9620032" cy="433824"/>
          </a:xfrm>
          <a:prstGeom prst="rect">
            <a:avLst/>
          </a:prstGeom>
        </p:spPr>
        <p:txBody>
          <a:bodyPr vert="horz" lIns="3600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fontAlgn="base"/>
            <a:r>
              <a:rPr lang="en-GB" sz="1600" dirty="0">
                <a:solidFill>
                  <a:srgbClr val="464646"/>
                </a:solidFill>
              </a:rPr>
              <a:t>Source: Research by </a:t>
            </a:r>
            <a:r>
              <a:rPr lang="en-GB" sz="1600" dirty="0" err="1">
                <a:solidFill>
                  <a:srgbClr val="464646"/>
                </a:solidFill>
              </a:rPr>
              <a:t>Loxone</a:t>
            </a:r>
            <a:r>
              <a:rPr lang="en-GB" sz="1600" dirty="0">
                <a:solidFill>
                  <a:srgbClr val="464646"/>
                </a:solidFill>
              </a:rPr>
              <a:t> (2016), Barclays Digital Homes Report (2015), Honeywell (2014) https://</a:t>
            </a:r>
            <a:r>
              <a:rPr lang="en-GB" sz="1600" dirty="0" err="1">
                <a:solidFill>
                  <a:srgbClr val="464646"/>
                </a:solidFill>
              </a:rPr>
              <a:t>www.loxone.com</a:t>
            </a:r>
            <a:r>
              <a:rPr lang="en-GB" sz="1600" dirty="0">
                <a:solidFill>
                  <a:srgbClr val="464646"/>
                </a:solidFill>
              </a:rPr>
              <a:t>/</a:t>
            </a:r>
            <a:r>
              <a:rPr lang="en-GB" sz="1600" dirty="0" err="1">
                <a:solidFill>
                  <a:srgbClr val="464646"/>
                </a:solidFill>
              </a:rPr>
              <a:t>enen</a:t>
            </a:r>
            <a:r>
              <a:rPr lang="en-GB" sz="1600" dirty="0">
                <a:solidFill>
                  <a:srgbClr val="464646"/>
                </a:solidFill>
              </a:rPr>
              <a:t>/</a:t>
            </a:r>
            <a:r>
              <a:rPr lang="en-GB" sz="1600" dirty="0" err="1">
                <a:solidFill>
                  <a:srgbClr val="464646"/>
                </a:solidFill>
              </a:rPr>
              <a:t>busiess</a:t>
            </a:r>
            <a:r>
              <a:rPr lang="en-GB" sz="1600" dirty="0">
                <a:solidFill>
                  <a:srgbClr val="464646"/>
                </a:solidFill>
              </a:rPr>
              <a:t>-partners/property-developers</a:t>
            </a:r>
          </a:p>
          <a:p>
            <a:pPr fontAlgn="base"/>
            <a:endParaRPr lang="en-GB" sz="2400" dirty="0">
              <a:solidFill>
                <a:srgbClr val="464646"/>
              </a:solidFill>
            </a:endParaRPr>
          </a:p>
          <a:p>
            <a:endParaRPr lang="en-GB" dirty="0"/>
          </a:p>
          <a:p>
            <a:endParaRPr lang="en-GB" sz="2800" b="1" dirty="0"/>
          </a:p>
        </p:txBody>
      </p:sp>
    </p:spTree>
    <p:extLst>
      <p:ext uri="{BB962C8B-B14F-4D97-AF65-F5344CB8AC3E}">
        <p14:creationId xmlns:p14="http://schemas.microsoft.com/office/powerpoint/2010/main" val="2276145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8" grpId="0"/>
      <p:bldP spid="9" grpId="0" animBg="1"/>
      <p:bldP spid="10" grpId="0"/>
      <p:bldP spid="11" grpId="0"/>
      <p:bldP spid="12" grpId="0" animBg="1"/>
      <p:bldP spid="13" grpId="0"/>
      <p:bldP spid="14" grpId="0"/>
      <p:bldP spid="15" grpId="0"/>
      <p:bldP spid="1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1035541" y="197061"/>
            <a:ext cx="9366711" cy="1035541"/>
          </a:xfrm>
        </p:spPr>
        <p:txBody>
          <a:bodyPr>
            <a:normAutofit/>
          </a:bodyPr>
          <a:lstStyle/>
          <a:p>
            <a:pPr lvl="0"/>
            <a:r>
              <a:rPr lang="en-GB" dirty="0"/>
              <a:t>Your competitors building smart homes</a:t>
            </a:r>
          </a:p>
        </p:txBody>
      </p:sp>
      <p:pic>
        <p:nvPicPr>
          <p:cNvPr id="5" name="Picture 4">
            <a:extLst>
              <a:ext uri="{FF2B5EF4-FFF2-40B4-BE49-F238E27FC236}">
                <a16:creationId xmlns:a16="http://schemas.microsoft.com/office/drawing/2014/main" id="{7BBB9D0D-83EF-8C4B-B7E7-DA944125D250}"/>
              </a:ext>
            </a:extLst>
          </p:cNvPr>
          <p:cNvPicPr>
            <a:picLocks noChangeAspect="1"/>
          </p:cNvPicPr>
          <p:nvPr/>
        </p:nvPicPr>
        <p:blipFill>
          <a:blip r:embed="rId3"/>
          <a:stretch>
            <a:fillRect/>
          </a:stretch>
        </p:blipFill>
        <p:spPr>
          <a:xfrm>
            <a:off x="9631719" y="4585773"/>
            <a:ext cx="1009361" cy="1009361"/>
          </a:xfrm>
          <a:prstGeom prst="rect">
            <a:avLst/>
          </a:prstGeom>
        </p:spPr>
      </p:pic>
      <p:sp>
        <p:nvSpPr>
          <p:cNvPr id="8" name="Text Placeholder 3">
            <a:extLst>
              <a:ext uri="{FF2B5EF4-FFF2-40B4-BE49-F238E27FC236}">
                <a16:creationId xmlns:a16="http://schemas.microsoft.com/office/drawing/2014/main" id="{E16C33F1-1116-3741-A6C3-BE73E7F305EA}"/>
              </a:ext>
            </a:extLst>
          </p:cNvPr>
          <p:cNvSpPr txBox="1">
            <a:spLocks/>
          </p:cNvSpPr>
          <p:nvPr/>
        </p:nvSpPr>
        <p:spPr>
          <a:xfrm>
            <a:off x="6815719" y="4803768"/>
            <a:ext cx="2781167" cy="609645"/>
          </a:xfrm>
          <a:prstGeom prst="rect">
            <a:avLst/>
          </a:prstGeom>
        </p:spPr>
        <p:txBody>
          <a:bodyPr vert="horz" lIns="3600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GB" dirty="0"/>
              <a:t>Apple is working with homebuilders to make smart houses in Milton Keynes, UK.</a:t>
            </a:r>
          </a:p>
          <a:p>
            <a:endParaRPr lang="en-GB" dirty="0"/>
          </a:p>
        </p:txBody>
      </p:sp>
      <p:pic>
        <p:nvPicPr>
          <p:cNvPr id="17" name="Picture 16">
            <a:extLst>
              <a:ext uri="{FF2B5EF4-FFF2-40B4-BE49-F238E27FC236}">
                <a16:creationId xmlns:a16="http://schemas.microsoft.com/office/drawing/2014/main" id="{E45B524D-AFB9-9147-99F2-856FE3430504}"/>
              </a:ext>
            </a:extLst>
          </p:cNvPr>
          <p:cNvPicPr>
            <a:picLocks noChangeAspect="1"/>
          </p:cNvPicPr>
          <p:nvPr/>
        </p:nvPicPr>
        <p:blipFill rotWithShape="1">
          <a:blip r:embed="rId4"/>
          <a:srcRect t="23261" b="21566"/>
          <a:stretch/>
        </p:blipFill>
        <p:spPr>
          <a:xfrm>
            <a:off x="6196469" y="3147121"/>
            <a:ext cx="2609402" cy="1439678"/>
          </a:xfrm>
          <a:prstGeom prst="rect">
            <a:avLst/>
          </a:prstGeom>
        </p:spPr>
      </p:pic>
      <p:pic>
        <p:nvPicPr>
          <p:cNvPr id="19" name="Picture 18">
            <a:extLst>
              <a:ext uri="{FF2B5EF4-FFF2-40B4-BE49-F238E27FC236}">
                <a16:creationId xmlns:a16="http://schemas.microsoft.com/office/drawing/2014/main" id="{0CCC259A-5B4C-714A-98FB-D1DE7A644AA3}"/>
              </a:ext>
            </a:extLst>
          </p:cNvPr>
          <p:cNvPicPr>
            <a:picLocks noChangeAspect="1"/>
          </p:cNvPicPr>
          <p:nvPr/>
        </p:nvPicPr>
        <p:blipFill>
          <a:blip r:embed="rId5"/>
          <a:stretch>
            <a:fillRect/>
          </a:stretch>
        </p:blipFill>
        <p:spPr>
          <a:xfrm>
            <a:off x="1144272" y="1619779"/>
            <a:ext cx="1081439" cy="1081439"/>
          </a:xfrm>
          <a:prstGeom prst="rect">
            <a:avLst/>
          </a:prstGeom>
        </p:spPr>
      </p:pic>
      <p:pic>
        <p:nvPicPr>
          <p:cNvPr id="22" name="Picture 21">
            <a:extLst>
              <a:ext uri="{FF2B5EF4-FFF2-40B4-BE49-F238E27FC236}">
                <a16:creationId xmlns:a16="http://schemas.microsoft.com/office/drawing/2014/main" id="{7CAC3A93-BEEB-5444-82A7-4F9F90CE089B}"/>
              </a:ext>
            </a:extLst>
          </p:cNvPr>
          <p:cNvPicPr>
            <a:picLocks noChangeAspect="1"/>
          </p:cNvPicPr>
          <p:nvPr/>
        </p:nvPicPr>
        <p:blipFill rotWithShape="1">
          <a:blip r:embed="rId6"/>
          <a:srcRect t="33478" b="26481"/>
          <a:stretch/>
        </p:blipFill>
        <p:spPr>
          <a:xfrm>
            <a:off x="2740553" y="1677318"/>
            <a:ext cx="2557128" cy="1023900"/>
          </a:xfrm>
          <a:prstGeom prst="rect">
            <a:avLst/>
          </a:prstGeom>
        </p:spPr>
      </p:pic>
      <p:pic>
        <p:nvPicPr>
          <p:cNvPr id="23" name="Picture 22">
            <a:extLst>
              <a:ext uri="{FF2B5EF4-FFF2-40B4-BE49-F238E27FC236}">
                <a16:creationId xmlns:a16="http://schemas.microsoft.com/office/drawing/2014/main" id="{73E51CF3-403A-874C-B7B2-775FF7F88685}"/>
              </a:ext>
            </a:extLst>
          </p:cNvPr>
          <p:cNvPicPr>
            <a:picLocks noChangeAspect="1"/>
          </p:cNvPicPr>
          <p:nvPr/>
        </p:nvPicPr>
        <p:blipFill>
          <a:blip r:embed="rId7"/>
          <a:stretch>
            <a:fillRect/>
          </a:stretch>
        </p:blipFill>
        <p:spPr>
          <a:xfrm>
            <a:off x="1035541" y="3313546"/>
            <a:ext cx="3022600" cy="660400"/>
          </a:xfrm>
          <a:prstGeom prst="rect">
            <a:avLst/>
          </a:prstGeom>
        </p:spPr>
      </p:pic>
      <p:pic>
        <p:nvPicPr>
          <p:cNvPr id="24" name="Picture 23">
            <a:extLst>
              <a:ext uri="{FF2B5EF4-FFF2-40B4-BE49-F238E27FC236}">
                <a16:creationId xmlns:a16="http://schemas.microsoft.com/office/drawing/2014/main" id="{80E67CE1-0230-534C-BE04-46AC63CF99C8}"/>
              </a:ext>
            </a:extLst>
          </p:cNvPr>
          <p:cNvPicPr>
            <a:picLocks noChangeAspect="1"/>
          </p:cNvPicPr>
          <p:nvPr/>
        </p:nvPicPr>
        <p:blipFill>
          <a:blip r:embed="rId8"/>
          <a:stretch>
            <a:fillRect/>
          </a:stretch>
        </p:blipFill>
        <p:spPr>
          <a:xfrm>
            <a:off x="8190541" y="1804604"/>
            <a:ext cx="2540000" cy="609600"/>
          </a:xfrm>
          <a:prstGeom prst="rect">
            <a:avLst/>
          </a:prstGeom>
        </p:spPr>
      </p:pic>
      <p:pic>
        <p:nvPicPr>
          <p:cNvPr id="25" name="Picture 24">
            <a:extLst>
              <a:ext uri="{FF2B5EF4-FFF2-40B4-BE49-F238E27FC236}">
                <a16:creationId xmlns:a16="http://schemas.microsoft.com/office/drawing/2014/main" id="{588544F0-B467-A74B-A048-8B6353E6502F}"/>
              </a:ext>
            </a:extLst>
          </p:cNvPr>
          <p:cNvPicPr>
            <a:picLocks noChangeAspect="1"/>
          </p:cNvPicPr>
          <p:nvPr/>
        </p:nvPicPr>
        <p:blipFill>
          <a:blip r:embed="rId9"/>
          <a:stretch>
            <a:fillRect/>
          </a:stretch>
        </p:blipFill>
        <p:spPr>
          <a:xfrm>
            <a:off x="4637206" y="3239826"/>
            <a:ext cx="1081690" cy="1081690"/>
          </a:xfrm>
          <a:prstGeom prst="rect">
            <a:avLst/>
          </a:prstGeom>
        </p:spPr>
      </p:pic>
      <p:pic>
        <p:nvPicPr>
          <p:cNvPr id="26" name="Picture 25">
            <a:extLst>
              <a:ext uri="{FF2B5EF4-FFF2-40B4-BE49-F238E27FC236}">
                <a16:creationId xmlns:a16="http://schemas.microsoft.com/office/drawing/2014/main" id="{4280F4D9-4ED7-EB44-BFB5-51EBBB069DF4}"/>
              </a:ext>
            </a:extLst>
          </p:cNvPr>
          <p:cNvPicPr>
            <a:picLocks noChangeAspect="1"/>
          </p:cNvPicPr>
          <p:nvPr/>
        </p:nvPicPr>
        <p:blipFill>
          <a:blip r:embed="rId10"/>
          <a:stretch>
            <a:fillRect/>
          </a:stretch>
        </p:blipFill>
        <p:spPr>
          <a:xfrm>
            <a:off x="9457006" y="3123719"/>
            <a:ext cx="1103693" cy="1103693"/>
          </a:xfrm>
          <a:prstGeom prst="rect">
            <a:avLst/>
          </a:prstGeom>
        </p:spPr>
      </p:pic>
      <p:pic>
        <p:nvPicPr>
          <p:cNvPr id="27" name="Picture 26">
            <a:extLst>
              <a:ext uri="{FF2B5EF4-FFF2-40B4-BE49-F238E27FC236}">
                <a16:creationId xmlns:a16="http://schemas.microsoft.com/office/drawing/2014/main" id="{497BB0A8-2080-8E4B-8F78-8C54B20D78ED}"/>
              </a:ext>
            </a:extLst>
          </p:cNvPr>
          <p:cNvPicPr>
            <a:picLocks noChangeAspect="1"/>
          </p:cNvPicPr>
          <p:nvPr/>
        </p:nvPicPr>
        <p:blipFill>
          <a:blip r:embed="rId11"/>
          <a:stretch>
            <a:fillRect/>
          </a:stretch>
        </p:blipFill>
        <p:spPr>
          <a:xfrm>
            <a:off x="1144272" y="4488369"/>
            <a:ext cx="2082420" cy="1384528"/>
          </a:xfrm>
          <a:prstGeom prst="rect">
            <a:avLst/>
          </a:prstGeom>
        </p:spPr>
      </p:pic>
      <p:pic>
        <p:nvPicPr>
          <p:cNvPr id="28" name="Picture 27">
            <a:extLst>
              <a:ext uri="{FF2B5EF4-FFF2-40B4-BE49-F238E27FC236}">
                <a16:creationId xmlns:a16="http://schemas.microsoft.com/office/drawing/2014/main" id="{4559AE44-AB27-8249-A4AF-C460E8627613}"/>
              </a:ext>
            </a:extLst>
          </p:cNvPr>
          <p:cNvPicPr>
            <a:picLocks noChangeAspect="1"/>
          </p:cNvPicPr>
          <p:nvPr/>
        </p:nvPicPr>
        <p:blipFill>
          <a:blip r:embed="rId12"/>
          <a:stretch>
            <a:fillRect/>
          </a:stretch>
        </p:blipFill>
        <p:spPr>
          <a:xfrm>
            <a:off x="3877827" y="4643308"/>
            <a:ext cx="2110426" cy="1055213"/>
          </a:xfrm>
          <a:prstGeom prst="rect">
            <a:avLst/>
          </a:prstGeom>
        </p:spPr>
      </p:pic>
      <p:pic>
        <p:nvPicPr>
          <p:cNvPr id="29" name="Picture 28">
            <a:extLst>
              <a:ext uri="{FF2B5EF4-FFF2-40B4-BE49-F238E27FC236}">
                <a16:creationId xmlns:a16="http://schemas.microsoft.com/office/drawing/2014/main" id="{B4826B20-FAE1-9D42-8B76-676558CEBFD6}"/>
              </a:ext>
            </a:extLst>
          </p:cNvPr>
          <p:cNvPicPr>
            <a:picLocks noChangeAspect="1"/>
          </p:cNvPicPr>
          <p:nvPr/>
        </p:nvPicPr>
        <p:blipFill>
          <a:blip r:embed="rId13"/>
          <a:stretch>
            <a:fillRect/>
          </a:stretch>
        </p:blipFill>
        <p:spPr>
          <a:xfrm>
            <a:off x="5718896" y="1461860"/>
            <a:ext cx="2193647" cy="1454815"/>
          </a:xfrm>
          <a:prstGeom prst="rect">
            <a:avLst/>
          </a:prstGeom>
        </p:spPr>
      </p:pic>
    </p:spTree>
    <p:extLst>
      <p:ext uri="{BB962C8B-B14F-4D97-AF65-F5344CB8AC3E}">
        <p14:creationId xmlns:p14="http://schemas.microsoft.com/office/powerpoint/2010/main" val="9844315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838509" y="585993"/>
            <a:ext cx="4584212" cy="1335798"/>
          </a:xfrm>
        </p:spPr>
        <p:txBody>
          <a:bodyPr>
            <a:normAutofit fontScale="90000"/>
          </a:bodyPr>
          <a:lstStyle/>
          <a:p>
            <a:pPr lvl="0"/>
            <a:r>
              <a:rPr lang="en-GB" dirty="0"/>
              <a:t>How we will help you to deliver what buyers want</a:t>
            </a:r>
            <a:br>
              <a:rPr lang="en-GB" dirty="0"/>
            </a:br>
            <a:endParaRPr lang="en-GB" dirty="0"/>
          </a:p>
        </p:txBody>
      </p:sp>
      <p:sp>
        <p:nvSpPr>
          <p:cNvPr id="4" name="Text Placeholder 3">
            <a:extLst>
              <a:ext uri="{FF2B5EF4-FFF2-40B4-BE49-F238E27FC236}">
                <a16:creationId xmlns:a16="http://schemas.microsoft.com/office/drawing/2014/main" id="{DE0D5F10-D404-44BB-9FA3-BB375B5A7876}"/>
              </a:ext>
            </a:extLst>
          </p:cNvPr>
          <p:cNvSpPr>
            <a:spLocks noGrp="1"/>
          </p:cNvSpPr>
          <p:nvPr>
            <p:ph type="body" idx="1"/>
          </p:nvPr>
        </p:nvSpPr>
        <p:spPr>
          <a:xfrm>
            <a:off x="838509" y="1982413"/>
            <a:ext cx="4584212" cy="4014888"/>
          </a:xfrm>
        </p:spPr>
        <p:txBody>
          <a:bodyPr>
            <a:noAutofit/>
          </a:bodyPr>
          <a:lstStyle/>
          <a:p>
            <a:pPr lvl="0"/>
            <a:r>
              <a:rPr lang="en-GB" sz="2800" dirty="0"/>
              <a:t>Develop analytics for </a:t>
            </a:r>
            <a:br>
              <a:rPr lang="en-GB" sz="2800" dirty="0"/>
            </a:br>
            <a:r>
              <a:rPr lang="en-GB" sz="2800" dirty="0"/>
              <a:t>sub-metering devices</a:t>
            </a:r>
          </a:p>
          <a:p>
            <a:pPr lvl="0"/>
            <a:r>
              <a:rPr lang="en-GB" sz="2800" dirty="0"/>
              <a:t>Create useful and easy-to-understand analytics and visualisations</a:t>
            </a:r>
          </a:p>
        </p:txBody>
      </p:sp>
      <p:pic>
        <p:nvPicPr>
          <p:cNvPr id="6" name="Picture 5">
            <a:extLst>
              <a:ext uri="{FF2B5EF4-FFF2-40B4-BE49-F238E27FC236}">
                <a16:creationId xmlns:a16="http://schemas.microsoft.com/office/drawing/2014/main" id="{9B2EB380-D048-0C48-ABC4-5C2991686C2A}"/>
              </a:ext>
            </a:extLst>
          </p:cNvPr>
          <p:cNvPicPr>
            <a:picLocks noChangeAspect="1"/>
          </p:cNvPicPr>
          <p:nvPr/>
        </p:nvPicPr>
        <p:blipFill rotWithShape="1">
          <a:blip r:embed="rId3">
            <a:extLst>
              <a:ext uri="{BEBA8EAE-BF5A-486C-A8C5-ECC9F3942E4B}">
                <a14:imgProps xmlns:a14="http://schemas.microsoft.com/office/drawing/2010/main">
                  <a14:imgLayer>
                    <a14:imgEffect>
                      <a14:saturation sat="26000"/>
                    </a14:imgEffect>
                  </a14:imgLayer>
                </a14:imgProps>
              </a:ext>
            </a:extLst>
          </a:blip>
          <a:srcRect l="18418" r="23955" b="17514"/>
          <a:stretch/>
        </p:blipFill>
        <p:spPr>
          <a:xfrm>
            <a:off x="6090832" y="635042"/>
            <a:ext cx="5269425" cy="5656881"/>
          </a:xfrm>
          <a:prstGeom prst="rect">
            <a:avLst/>
          </a:prstGeom>
        </p:spPr>
      </p:pic>
    </p:spTree>
    <p:extLst>
      <p:ext uri="{BB962C8B-B14F-4D97-AF65-F5344CB8AC3E}">
        <p14:creationId xmlns:p14="http://schemas.microsoft.com/office/powerpoint/2010/main" val="2624667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0A79323-46E1-4288-8230-7F1725B1B329}"/>
              </a:ext>
            </a:extLst>
          </p:cNvPr>
          <p:cNvSpPr>
            <a:spLocks noGrp="1"/>
          </p:cNvSpPr>
          <p:nvPr>
            <p:ph type="title"/>
          </p:nvPr>
        </p:nvSpPr>
        <p:spPr>
          <a:xfrm>
            <a:off x="641478" y="3778345"/>
            <a:ext cx="10869782" cy="1041316"/>
          </a:xfrm>
        </p:spPr>
        <p:txBody>
          <a:bodyPr/>
          <a:lstStyle/>
          <a:p>
            <a:r>
              <a:rPr lang="en-US" dirty="0"/>
              <a:t>What the sub-meters can tell your home buyers</a:t>
            </a:r>
            <a:endParaRPr lang="ru-RU" dirty="0"/>
          </a:p>
        </p:txBody>
      </p:sp>
      <p:pic>
        <p:nvPicPr>
          <p:cNvPr id="3" name="Picture 2">
            <a:extLst>
              <a:ext uri="{FF2B5EF4-FFF2-40B4-BE49-F238E27FC236}">
                <a16:creationId xmlns:a16="http://schemas.microsoft.com/office/drawing/2014/main" id="{2BDDA511-D61C-004E-BA4B-2CFCB896F021}"/>
              </a:ext>
            </a:extLst>
          </p:cNvPr>
          <p:cNvPicPr>
            <a:picLocks noChangeAspect="1"/>
          </p:cNvPicPr>
          <p:nvPr/>
        </p:nvPicPr>
        <p:blipFill rotWithShape="1">
          <a:blip r:embed="rId3"/>
          <a:srcRect l="-1044" t="23030" r="1044" b="25868"/>
          <a:stretch/>
        </p:blipFill>
        <p:spPr>
          <a:xfrm>
            <a:off x="449451" y="477207"/>
            <a:ext cx="10972800" cy="3564610"/>
          </a:xfrm>
          <a:prstGeom prst="rect">
            <a:avLst/>
          </a:prstGeom>
        </p:spPr>
      </p:pic>
    </p:spTree>
    <p:extLst>
      <p:ext uri="{BB962C8B-B14F-4D97-AF65-F5344CB8AC3E}">
        <p14:creationId xmlns:p14="http://schemas.microsoft.com/office/powerpoint/2010/main" val="378259613"/>
      </p:ext>
    </p:extLst>
  </p:cSld>
  <p:clrMapOvr>
    <a:masterClrMapping/>
  </p:clrMapOvr>
</p:sld>
</file>

<file path=ppt/theme/theme1.xml><?xml version="1.0" encoding="utf-8"?>
<a:theme xmlns:a="http://schemas.openxmlformats.org/drawingml/2006/main" name="Office Theme">
  <a:themeElements>
    <a:clrScheme name="Custom 6">
      <a:dk1>
        <a:srgbClr val="3F5779"/>
      </a:dk1>
      <a:lt1>
        <a:sysClr val="window" lastClr="FFFFFF"/>
      </a:lt1>
      <a:dk2>
        <a:srgbClr val="96556D"/>
      </a:dk2>
      <a:lt2>
        <a:srgbClr val="3B99BB"/>
      </a:lt2>
      <a:accent1>
        <a:srgbClr val="96556D"/>
      </a:accent1>
      <a:accent2>
        <a:srgbClr val="FFFFFF"/>
      </a:accent2>
      <a:accent3>
        <a:srgbClr val="855939"/>
      </a:accent3>
      <a:accent4>
        <a:srgbClr val="3D8C74"/>
      </a:accent4>
      <a:accent5>
        <a:srgbClr val="999999"/>
      </a:accent5>
      <a:accent6>
        <a:srgbClr val="3B99BB"/>
      </a:accent6>
      <a:hlink>
        <a:srgbClr val="3F5779"/>
      </a:hlink>
      <a:folHlink>
        <a:srgbClr val="3F5779"/>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rgbClr val="6D3B4F">
                <a:alpha val="20000"/>
              </a:srgbClr>
            </a:gs>
            <a:gs pos="100000">
              <a:schemeClr val="bg2">
                <a:alpha val="20000"/>
              </a:schemeClr>
            </a:gs>
          </a:gsLst>
          <a:lin ang="1080000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Retail_PitchDeck_MO - v7.potx" id="{04ED404D-92C0-42EC-90F3-6105F195F488}" vid="{403B413F-466D-4546-828D-306206A851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1181</Words>
  <Application>Microsoft Macintosh PowerPoint</Application>
  <PresentationFormat>Widescreen</PresentationFormat>
  <Paragraphs>173</Paragraphs>
  <Slides>26</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Tahoma</vt:lpstr>
      <vt:lpstr>Wingdings</vt:lpstr>
      <vt:lpstr>Office Theme</vt:lpstr>
      <vt:lpstr>Meeting the expectations  of home-buyers</vt:lpstr>
      <vt:lpstr>Agenda</vt:lpstr>
      <vt:lpstr>The objective</vt:lpstr>
      <vt:lpstr>The financial returns</vt:lpstr>
      <vt:lpstr>The market</vt:lpstr>
      <vt:lpstr>What home buyers say</vt:lpstr>
      <vt:lpstr>Your competitors building smart homes</vt:lpstr>
      <vt:lpstr>How we will help you to deliver what buyers want </vt:lpstr>
      <vt:lpstr>What the sub-meters can tell your home buyers</vt:lpstr>
      <vt:lpstr>Water, heating and air-conditioning use the most energy</vt:lpstr>
      <vt:lpstr>PowerPoint Presentation</vt:lpstr>
      <vt:lpstr>PowerPoint Presentation</vt:lpstr>
      <vt:lpstr>Selling points for your home-buyers</vt:lpstr>
      <vt:lpstr>Additional sub-meters that would add other useful information</vt:lpstr>
      <vt:lpstr>Summary</vt:lpstr>
      <vt:lpstr>Next steps</vt:lpstr>
      <vt:lpstr>PowerPoint Presentation</vt:lpstr>
      <vt:lpstr>Appendix</vt:lpstr>
      <vt:lpstr>Sub-meter 1: quarterly readings for each year</vt:lpstr>
      <vt:lpstr>Sub-meter 1: monthly readings over the four years</vt:lpstr>
      <vt:lpstr>Sub-meter 2: quarterly readings for each year</vt:lpstr>
      <vt:lpstr>Sub-meter 2: monthly readings over the four years</vt:lpstr>
      <vt:lpstr>Sub-meter 3: quarterly readings for each year</vt:lpstr>
      <vt:lpstr>Sub-meter 3: monthly readings over the four years</vt:lpstr>
      <vt:lpstr>Sub-meter 4: quarterly readings for each year</vt:lpstr>
      <vt:lpstr>Sub-meter 4: monthly readings over the four years</vt:lpstr>
    </vt:vector>
  </TitlesOfParts>
  <Manager/>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Microsoft Office User</dc:creator>
  <cp:lastModifiedBy/>
  <cp:revision>1</cp:revision>
  <cp:lastPrinted>2019-04-24T06:21:41Z</cp:lastPrinted>
  <dcterms:created xsi:type="dcterms:W3CDTF">2019-03-07T13:58:13Z</dcterms:created>
  <dcterms:modified xsi:type="dcterms:W3CDTF">2019-04-24T09:48:38Z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2018-08-01T18:56:47.5600812Z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